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Default Extension="png" ContentType="image/png"/>
  <Override PartName="/ppt/slides/slide2.xml" ContentType="application/vnd.openxmlformats-officedocument.presentationml.slide+xml"/>
  <Default Extension="jpg" ContentType="image/jpg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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6"/>
    <p:sldId id="257" r:id="rId7"/>
    <p:sldId id="258" r:id="rId8"/>
    <p:sldId id="259" r:id="rId9"/>
  </p:sldIdLst>
  <p:sldSz cx="10693400" cy="7562850"/>
  <p:notesSz cx="10693400" cy="756285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/Relationships>
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802005" y="2344483"/>
            <a:ext cx="9089390" cy="15881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604010" y="4235196"/>
            <a:ext cx="7485380" cy="189071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534670" y="1739455"/>
            <a:ext cx="4651629" cy="499148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5507101" y="1739455"/>
            <a:ext cx="4651629" cy="499148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/Relationships>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4068940" y="45707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bk object 17"/>
          <p:cNvSpPr/>
          <p:nvPr/>
        </p:nvSpPr>
        <p:spPr>
          <a:xfrm>
            <a:off x="4319066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bk object 18"/>
          <p:cNvSpPr/>
          <p:nvPr/>
        </p:nvSpPr>
        <p:spPr>
          <a:xfrm>
            <a:off x="4590567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bk object 19"/>
          <p:cNvSpPr/>
          <p:nvPr/>
        </p:nvSpPr>
        <p:spPr>
          <a:xfrm>
            <a:off x="4859959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44" y="36677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bk object 20"/>
          <p:cNvSpPr/>
          <p:nvPr/>
        </p:nvSpPr>
        <p:spPr>
          <a:xfrm>
            <a:off x="5131447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bk object 21"/>
          <p:cNvSpPr/>
          <p:nvPr/>
        </p:nvSpPr>
        <p:spPr>
          <a:xfrm>
            <a:off x="5401348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77"/>
                </a:lnTo>
                <a:close/>
              </a:path>
              <a:path w="60325" h="60325">
                <a:moveTo>
                  <a:pt x="60325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25" y="36677"/>
                </a:lnTo>
                <a:lnTo>
                  <a:pt x="60325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bk object 22"/>
          <p:cNvSpPr/>
          <p:nvPr/>
        </p:nvSpPr>
        <p:spPr>
          <a:xfrm>
            <a:off x="5672835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bk object 23"/>
          <p:cNvSpPr/>
          <p:nvPr/>
        </p:nvSpPr>
        <p:spPr>
          <a:xfrm>
            <a:off x="5942266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bk object 24"/>
          <p:cNvSpPr/>
          <p:nvPr/>
        </p:nvSpPr>
        <p:spPr>
          <a:xfrm>
            <a:off x="6213741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bk object 25"/>
          <p:cNvSpPr/>
          <p:nvPr/>
        </p:nvSpPr>
        <p:spPr>
          <a:xfrm>
            <a:off x="6485432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bk object 26"/>
          <p:cNvSpPr/>
          <p:nvPr/>
        </p:nvSpPr>
        <p:spPr>
          <a:xfrm>
            <a:off x="6756933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bk object 27"/>
          <p:cNvSpPr/>
          <p:nvPr/>
        </p:nvSpPr>
        <p:spPr>
          <a:xfrm>
            <a:off x="7026326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bk object 28"/>
          <p:cNvSpPr/>
          <p:nvPr/>
        </p:nvSpPr>
        <p:spPr>
          <a:xfrm>
            <a:off x="7297826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bk object 29"/>
          <p:cNvSpPr/>
          <p:nvPr/>
        </p:nvSpPr>
        <p:spPr>
          <a:xfrm>
            <a:off x="7567739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bk object 30"/>
          <p:cNvSpPr/>
          <p:nvPr/>
        </p:nvSpPr>
        <p:spPr>
          <a:xfrm>
            <a:off x="7839214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bk object 31"/>
          <p:cNvSpPr/>
          <p:nvPr/>
        </p:nvSpPr>
        <p:spPr>
          <a:xfrm>
            <a:off x="4184599" y="1637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bk object 32"/>
          <p:cNvSpPr/>
          <p:nvPr/>
        </p:nvSpPr>
        <p:spPr>
          <a:xfrm>
            <a:off x="4455401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bk object 33"/>
          <p:cNvSpPr/>
          <p:nvPr/>
        </p:nvSpPr>
        <p:spPr>
          <a:xfrm>
            <a:off x="4726889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bk object 34"/>
          <p:cNvSpPr/>
          <p:nvPr/>
        </p:nvSpPr>
        <p:spPr>
          <a:xfrm>
            <a:off x="4996294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bk object 35"/>
          <p:cNvSpPr/>
          <p:nvPr/>
        </p:nvSpPr>
        <p:spPr>
          <a:xfrm>
            <a:off x="5267794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bk object 36"/>
          <p:cNvSpPr/>
          <p:nvPr/>
        </p:nvSpPr>
        <p:spPr>
          <a:xfrm>
            <a:off x="5537682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bk object 37"/>
          <p:cNvSpPr/>
          <p:nvPr/>
        </p:nvSpPr>
        <p:spPr>
          <a:xfrm>
            <a:off x="5809183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bk object 38"/>
          <p:cNvSpPr/>
          <p:nvPr/>
        </p:nvSpPr>
        <p:spPr>
          <a:xfrm>
            <a:off x="6078588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bk object 39"/>
          <p:cNvSpPr/>
          <p:nvPr/>
        </p:nvSpPr>
        <p:spPr>
          <a:xfrm>
            <a:off x="6350076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bk object 40"/>
          <p:cNvSpPr/>
          <p:nvPr/>
        </p:nvSpPr>
        <p:spPr>
          <a:xfrm>
            <a:off x="6621792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bk object 41"/>
          <p:cNvSpPr/>
          <p:nvPr/>
        </p:nvSpPr>
        <p:spPr>
          <a:xfrm>
            <a:off x="6893280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bk object 42"/>
          <p:cNvSpPr/>
          <p:nvPr/>
        </p:nvSpPr>
        <p:spPr>
          <a:xfrm>
            <a:off x="7162672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bk object 43"/>
          <p:cNvSpPr/>
          <p:nvPr/>
        </p:nvSpPr>
        <p:spPr>
          <a:xfrm>
            <a:off x="7434148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bk object 44"/>
          <p:cNvSpPr/>
          <p:nvPr/>
        </p:nvSpPr>
        <p:spPr>
          <a:xfrm>
            <a:off x="7704061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bk object 45"/>
          <p:cNvSpPr/>
          <p:nvPr/>
        </p:nvSpPr>
        <p:spPr>
          <a:xfrm>
            <a:off x="7975548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bk object 46"/>
          <p:cNvSpPr/>
          <p:nvPr/>
        </p:nvSpPr>
        <p:spPr>
          <a:xfrm>
            <a:off x="4068940" y="281825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bk object 47"/>
          <p:cNvSpPr/>
          <p:nvPr/>
        </p:nvSpPr>
        <p:spPr>
          <a:xfrm>
            <a:off x="4319066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bk object 48"/>
          <p:cNvSpPr/>
          <p:nvPr/>
        </p:nvSpPr>
        <p:spPr>
          <a:xfrm>
            <a:off x="4590567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bk object 49"/>
          <p:cNvSpPr/>
          <p:nvPr/>
        </p:nvSpPr>
        <p:spPr>
          <a:xfrm>
            <a:off x="4859959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bk object 50"/>
          <p:cNvSpPr/>
          <p:nvPr/>
        </p:nvSpPr>
        <p:spPr>
          <a:xfrm>
            <a:off x="5131447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bk object 51"/>
          <p:cNvSpPr/>
          <p:nvPr/>
        </p:nvSpPr>
        <p:spPr>
          <a:xfrm>
            <a:off x="5401348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bk object 52"/>
          <p:cNvSpPr/>
          <p:nvPr/>
        </p:nvSpPr>
        <p:spPr>
          <a:xfrm>
            <a:off x="5672835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bk object 53"/>
          <p:cNvSpPr/>
          <p:nvPr/>
        </p:nvSpPr>
        <p:spPr>
          <a:xfrm>
            <a:off x="5942266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bk object 54"/>
          <p:cNvSpPr/>
          <p:nvPr/>
        </p:nvSpPr>
        <p:spPr>
          <a:xfrm>
            <a:off x="6213741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bk object 55"/>
          <p:cNvSpPr/>
          <p:nvPr/>
        </p:nvSpPr>
        <p:spPr>
          <a:xfrm>
            <a:off x="6485432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bk object 56"/>
          <p:cNvSpPr/>
          <p:nvPr/>
        </p:nvSpPr>
        <p:spPr>
          <a:xfrm>
            <a:off x="6756933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bk object 57"/>
          <p:cNvSpPr/>
          <p:nvPr/>
        </p:nvSpPr>
        <p:spPr>
          <a:xfrm>
            <a:off x="7026326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bk object 58"/>
          <p:cNvSpPr/>
          <p:nvPr/>
        </p:nvSpPr>
        <p:spPr>
          <a:xfrm>
            <a:off x="7297826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bk object 59"/>
          <p:cNvSpPr/>
          <p:nvPr/>
        </p:nvSpPr>
        <p:spPr>
          <a:xfrm>
            <a:off x="7567739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bk object 60"/>
          <p:cNvSpPr/>
          <p:nvPr/>
        </p:nvSpPr>
        <p:spPr>
          <a:xfrm>
            <a:off x="7839214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bk object 61"/>
          <p:cNvSpPr/>
          <p:nvPr/>
        </p:nvSpPr>
        <p:spPr>
          <a:xfrm>
            <a:off x="4068927" y="423252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4">
                <a:moveTo>
                  <a:pt x="0" y="0"/>
                </a:moveTo>
                <a:lnTo>
                  <a:pt x="30670" y="0"/>
                </a:lnTo>
                <a:lnTo>
                  <a:pt x="30670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bk object 62"/>
          <p:cNvSpPr/>
          <p:nvPr/>
        </p:nvSpPr>
        <p:spPr>
          <a:xfrm>
            <a:off x="4184599" y="3998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bk object 63"/>
          <p:cNvSpPr/>
          <p:nvPr/>
        </p:nvSpPr>
        <p:spPr>
          <a:xfrm>
            <a:off x="4331017" y="4232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bk object 64"/>
          <p:cNvSpPr/>
          <p:nvPr/>
        </p:nvSpPr>
        <p:spPr>
          <a:xfrm>
            <a:off x="4455401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29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55" y="23329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bk object 65"/>
          <p:cNvSpPr/>
          <p:nvPr/>
        </p:nvSpPr>
        <p:spPr>
          <a:xfrm>
            <a:off x="4601845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bk object 66"/>
          <p:cNvSpPr/>
          <p:nvPr/>
        </p:nvSpPr>
        <p:spPr>
          <a:xfrm>
            <a:off x="4726889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29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29"/>
                </a:lnTo>
                <a:lnTo>
                  <a:pt x="36842" y="23329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bk object 67"/>
          <p:cNvSpPr/>
          <p:nvPr/>
        </p:nvSpPr>
        <p:spPr>
          <a:xfrm>
            <a:off x="4873320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bk object 68"/>
          <p:cNvSpPr/>
          <p:nvPr/>
        </p:nvSpPr>
        <p:spPr>
          <a:xfrm>
            <a:off x="4996294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29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29"/>
                </a:lnTo>
                <a:lnTo>
                  <a:pt x="36855" y="23329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bk object 69"/>
          <p:cNvSpPr/>
          <p:nvPr/>
        </p:nvSpPr>
        <p:spPr>
          <a:xfrm>
            <a:off x="5142712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bk object 70"/>
          <p:cNvSpPr/>
          <p:nvPr/>
        </p:nvSpPr>
        <p:spPr>
          <a:xfrm>
            <a:off x="5267794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29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55" y="23329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bk object 71"/>
          <p:cNvSpPr/>
          <p:nvPr/>
        </p:nvSpPr>
        <p:spPr>
          <a:xfrm>
            <a:off x="5414225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bk object 72"/>
          <p:cNvSpPr/>
          <p:nvPr/>
        </p:nvSpPr>
        <p:spPr>
          <a:xfrm>
            <a:off x="5537682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29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29"/>
                </a:lnTo>
                <a:lnTo>
                  <a:pt x="36868" y="23329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bk object 73"/>
          <p:cNvSpPr/>
          <p:nvPr/>
        </p:nvSpPr>
        <p:spPr>
          <a:xfrm>
            <a:off x="5684126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bk object 74"/>
          <p:cNvSpPr/>
          <p:nvPr/>
        </p:nvSpPr>
        <p:spPr>
          <a:xfrm>
            <a:off x="5809183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29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55" y="23329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bk object 75"/>
          <p:cNvSpPr/>
          <p:nvPr/>
        </p:nvSpPr>
        <p:spPr>
          <a:xfrm>
            <a:off x="5955601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bk object 76"/>
          <p:cNvSpPr/>
          <p:nvPr/>
        </p:nvSpPr>
        <p:spPr>
          <a:xfrm>
            <a:off x="6078588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29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42" y="23329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bk object 77"/>
          <p:cNvSpPr/>
          <p:nvPr/>
        </p:nvSpPr>
        <p:spPr>
          <a:xfrm>
            <a:off x="6225006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bk object 78"/>
          <p:cNvSpPr/>
          <p:nvPr/>
        </p:nvSpPr>
        <p:spPr>
          <a:xfrm>
            <a:off x="6350076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29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29"/>
                </a:lnTo>
                <a:lnTo>
                  <a:pt x="36842" y="23329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bk object 79"/>
          <p:cNvSpPr/>
          <p:nvPr/>
        </p:nvSpPr>
        <p:spPr>
          <a:xfrm>
            <a:off x="6496507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bk object 80"/>
          <p:cNvSpPr/>
          <p:nvPr/>
        </p:nvSpPr>
        <p:spPr>
          <a:xfrm>
            <a:off x="6621792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29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29"/>
                </a:lnTo>
                <a:lnTo>
                  <a:pt x="36830" y="23329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bk object 81"/>
          <p:cNvSpPr/>
          <p:nvPr/>
        </p:nvSpPr>
        <p:spPr>
          <a:xfrm>
            <a:off x="6768185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bk object 82"/>
          <p:cNvSpPr/>
          <p:nvPr/>
        </p:nvSpPr>
        <p:spPr>
          <a:xfrm>
            <a:off x="6893280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29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29"/>
                </a:lnTo>
                <a:lnTo>
                  <a:pt x="36842" y="23329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bk object 83"/>
          <p:cNvSpPr/>
          <p:nvPr/>
        </p:nvSpPr>
        <p:spPr>
          <a:xfrm>
            <a:off x="7039686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bk object 84"/>
          <p:cNvSpPr/>
          <p:nvPr/>
        </p:nvSpPr>
        <p:spPr>
          <a:xfrm>
            <a:off x="7162672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29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55" y="23329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bk object 85"/>
          <p:cNvSpPr/>
          <p:nvPr/>
        </p:nvSpPr>
        <p:spPr>
          <a:xfrm>
            <a:off x="7309104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bk object 86"/>
          <p:cNvSpPr/>
          <p:nvPr/>
        </p:nvSpPr>
        <p:spPr>
          <a:xfrm>
            <a:off x="7434148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29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55" y="23329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bk object 87"/>
          <p:cNvSpPr/>
          <p:nvPr/>
        </p:nvSpPr>
        <p:spPr>
          <a:xfrm>
            <a:off x="7580591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bk object 88"/>
          <p:cNvSpPr/>
          <p:nvPr/>
        </p:nvSpPr>
        <p:spPr>
          <a:xfrm>
            <a:off x="7704061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29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55" y="23329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bk object 89"/>
          <p:cNvSpPr/>
          <p:nvPr/>
        </p:nvSpPr>
        <p:spPr>
          <a:xfrm>
            <a:off x="7850479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bk object 90"/>
          <p:cNvSpPr/>
          <p:nvPr/>
        </p:nvSpPr>
        <p:spPr>
          <a:xfrm>
            <a:off x="7975548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29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29"/>
                </a:lnTo>
                <a:lnTo>
                  <a:pt x="36829" y="23329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bk object 91"/>
          <p:cNvSpPr/>
          <p:nvPr/>
        </p:nvSpPr>
        <p:spPr>
          <a:xfrm>
            <a:off x="4068940" y="517931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34670" y="302514"/>
            <a:ext cx="9624060" cy="121005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534670" y="1739455"/>
            <a:ext cx="9624060" cy="499148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3635756" y="7033450"/>
            <a:ext cx="3421888" cy="37814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534670" y="7033450"/>
            <a:ext cx="2459482" cy="37814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7699248" y="7033450"/>
            <a:ext cx="2459482" cy="37814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.png"/><Relationship Id="rId3" Type="http://schemas.openxmlformats.org/officeDocument/2006/relationships/image" Target="../media/image2.png"/><Relationship Id="rId4" Type="http://schemas.openxmlformats.org/officeDocument/2006/relationships/image" Target="../media/image3.png"/><Relationship Id="rId5" Type="http://schemas.openxmlformats.org/officeDocument/2006/relationships/image" Target="../media/image4.png"/><Relationship Id="rId6" Type="http://schemas.openxmlformats.org/officeDocument/2006/relationships/image" Target="../media/image5.png"/><Relationship Id="rId7" Type="http://schemas.openxmlformats.org/officeDocument/2006/relationships/image" Target="../media/image6.png"/><Relationship Id="rId8" Type="http://schemas.openxmlformats.org/officeDocument/2006/relationships/image" Target="../media/image7.png"/><Relationship Id="rId9" Type="http://schemas.openxmlformats.org/officeDocument/2006/relationships/image" Target="../media/image8.png"/><Relationship Id="rId10" Type="http://schemas.openxmlformats.org/officeDocument/2006/relationships/image" Target="../media/image9.png"/><Relationship Id="rId11" Type="http://schemas.openxmlformats.org/officeDocument/2006/relationships/image" Target="../media/image10.png"/><Relationship Id="rId12" Type="http://schemas.openxmlformats.org/officeDocument/2006/relationships/image" Target="../media/image11.png"/><Relationship Id="rId13" Type="http://schemas.openxmlformats.org/officeDocument/2006/relationships/image" Target="../media/image12.png"/><Relationship Id="rId14" Type="http://schemas.openxmlformats.org/officeDocument/2006/relationships/image" Target="../media/image13.png"/><Relationship Id="rId15" Type="http://schemas.openxmlformats.org/officeDocument/2006/relationships/image" Target="../media/image14.png"/><Relationship Id="rId16" Type="http://schemas.openxmlformats.org/officeDocument/2006/relationships/image" Target="../media/image15.png"/><Relationship Id="rId17" Type="http://schemas.openxmlformats.org/officeDocument/2006/relationships/hyperlink" Target="http://www.simco-ion.co.uk/our-products/static-elimination/power-units/manager-iq-easy/" TargetMode="External"/></Relationships>
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6.png"/><Relationship Id="rId3" Type="http://schemas.openxmlformats.org/officeDocument/2006/relationships/image" Target="../media/image17.png"/><Relationship Id="rId4" Type="http://schemas.openxmlformats.org/officeDocument/2006/relationships/image" Target="../media/image18.png"/><Relationship Id="rId5" Type="http://schemas.openxmlformats.org/officeDocument/2006/relationships/image" Target="../media/image19.png"/><Relationship Id="rId6" Type="http://schemas.openxmlformats.org/officeDocument/2006/relationships/image" Target="../media/image20.png"/><Relationship Id="rId7" Type="http://schemas.openxmlformats.org/officeDocument/2006/relationships/image" Target="../media/image21.png"/><Relationship Id="rId8" Type="http://schemas.openxmlformats.org/officeDocument/2006/relationships/image" Target="../media/image22.png"/><Relationship Id="rId9" Type="http://schemas.openxmlformats.org/officeDocument/2006/relationships/image" Target="../media/image23.png"/><Relationship Id="rId10" Type="http://schemas.openxmlformats.org/officeDocument/2006/relationships/image" Target="../media/image24.png"/><Relationship Id="rId11" Type="http://schemas.openxmlformats.org/officeDocument/2006/relationships/image" Target="../media/image25.png"/><Relationship Id="rId12" Type="http://schemas.openxmlformats.org/officeDocument/2006/relationships/image" Target="../media/image26.png"/><Relationship Id="rId13" Type="http://schemas.openxmlformats.org/officeDocument/2006/relationships/image" Target="../media/image27.png"/><Relationship Id="rId14" Type="http://schemas.openxmlformats.org/officeDocument/2006/relationships/image" Target="../media/image28.jpg"/><Relationship Id="rId15" Type="http://schemas.openxmlformats.org/officeDocument/2006/relationships/hyperlink" Target="http://www.simco-ion.co.uk/our-products/static-elimination/power-units/manager-iq-easy/" TargetMode="External"/></Relationships>
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9.png"/><Relationship Id="rId3" Type="http://schemas.openxmlformats.org/officeDocument/2006/relationships/image" Target="../media/image30.jpg"/><Relationship Id="rId4" Type="http://schemas.openxmlformats.org/officeDocument/2006/relationships/image" Target="../media/image31.png"/><Relationship Id="rId5" Type="http://schemas.openxmlformats.org/officeDocument/2006/relationships/hyperlink" Target="http://www.simco-ion.co.uk/our-products/static-elimination/power-units/manager-iq-easy/" TargetMode="External"/></Relationships>
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2.png"/><Relationship Id="rId3" Type="http://schemas.openxmlformats.org/officeDocument/2006/relationships/hyperlink" Target="mailto:general@simco-ion.nl" TargetMode="External"/><Relationship Id="rId4" Type="http://schemas.openxmlformats.org/officeDocument/2006/relationships/hyperlink" Target="http://www.simco-ion.nl/" TargetMode="External"/><Relationship Id="rId5" Type="http://schemas.openxmlformats.org/officeDocument/2006/relationships/hyperlink" Target="http://www.simco-ion.co.uk/our-products/static-elimination/power-units/manager-iq-easy/" TargetMode="External"/><Relationship Id="rId6" Type="http://schemas.openxmlformats.org/officeDocument/2006/relationships/image" Target="../media/image33.jpg"/></Relationships>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68940" y="1226273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194721" y="124968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319066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465485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590567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736972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859959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006390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131447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277878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401348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547791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672835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819279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942266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6088672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6213741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6360185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6485432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6631863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6756933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6903364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7026326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7172769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297826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444244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567739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714145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39214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985620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184599" y="1344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455401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726889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996294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267794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537682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809183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607858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6350076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6621792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6893280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162672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43414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704061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97554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068940" y="1462392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4319066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590567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859959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5131447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5401348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5672835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5942266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213741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485432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756933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7026326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7297826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7567739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7839214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184599" y="15804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455401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726889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996294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267794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5537682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5809183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07858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350076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621792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893280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7162672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743414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7704061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797554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4068940" y="1698498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77"/>
                </a:moveTo>
                <a:lnTo>
                  <a:pt x="2794" y="36677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77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39636" y="36677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4319066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4590567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859959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5131447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401348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672835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42266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6213741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6485432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6756933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7026326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297826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567739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7839214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4184599" y="181656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4455401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4726889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4996294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267794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537682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809183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607858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6350076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6621792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6893280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162672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43414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704061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97554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4068940" y="1934616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77"/>
                </a:moveTo>
                <a:lnTo>
                  <a:pt x="2794" y="36677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77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39636" y="36677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4319066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4590567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859959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5131447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5401348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17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68" y="23317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5672835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5942266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17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29" y="23317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6213741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6485432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6756933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026326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172769" y="195814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7297826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7567739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7839214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184599" y="205267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55401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726889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996294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5267794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5537682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5809183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607858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6350076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6621792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6893280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162672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43414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7704061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97554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4068940" y="217073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4319066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4590567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4859959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5131447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5401348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5672835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5942266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6213741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6485432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6756933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7026326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172769" y="219426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7297826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567739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839214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4184599" y="228879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4455401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4726889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4996294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5267794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5537682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5809183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607858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6350076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6621792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6893280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162672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43414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704061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97554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4068940" y="2406840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4319066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4590567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4859959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5131447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5401348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5672835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5942266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6213741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6485432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6756933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7026326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7172769" y="243037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7297826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7567739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7839214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4184599" y="252491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4455401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4726889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4996294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5267794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5537682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5809183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607858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6350076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6621792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6893280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7162672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743414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7704061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797554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4068940" y="2642958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77"/>
                </a:moveTo>
                <a:lnTo>
                  <a:pt x="2794" y="36677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77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39636" y="36677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4319066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4590567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4859959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5131447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5401348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17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68" y="23317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5672835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5942266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17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29" y="23317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6213741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6485432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6756933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7026326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7172769" y="266649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7297826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7567739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7839214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4184599" y="27610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4455401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4726889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4996294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5267794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5537682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68" y="59982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5809183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607858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6350076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6621792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6893280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162672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43414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704061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797554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4068940" y="2879089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52"/>
                </a:moveTo>
                <a:lnTo>
                  <a:pt x="2794" y="36652"/>
                </a:lnTo>
                <a:lnTo>
                  <a:pt x="2794" y="59982"/>
                </a:lnTo>
                <a:lnTo>
                  <a:pt x="16192" y="59982"/>
                </a:lnTo>
                <a:lnTo>
                  <a:pt x="16192" y="36652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39636" y="36652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4319066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4590567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4859959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131447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5401348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25" y="36677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5672835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5942266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6213741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6485432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6756933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026326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172769" y="290261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7297826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7567739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839214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4184599" y="29971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4455401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4726889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4996294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5267794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5537682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5809183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607858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6350076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6621792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6893280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162672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743414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7704061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797554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4068940" y="3115195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52"/>
                </a:moveTo>
                <a:lnTo>
                  <a:pt x="2794" y="36652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52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39636" y="36652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4319066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4590567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4859959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5131447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5401348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5672835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5942266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6213741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6485432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6756933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7026326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7172769" y="31387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7297826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7567739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7839214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4184599" y="32332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39"/>
                </a:moveTo>
                <a:lnTo>
                  <a:pt x="23469" y="36639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39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39"/>
                </a:lnTo>
                <a:lnTo>
                  <a:pt x="60312" y="36639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4455401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4726889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4996294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5267794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5537682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5809183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607858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6350076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6621792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6893280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7162672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743414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7704061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797554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4068940" y="3351301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4319066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4590567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4859959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5131447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5401348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5672835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5942266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6213741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6485432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6756933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7026326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7172769" y="337483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7297826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7567739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7839214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4184599" y="34693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4455401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4726889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4996294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5267794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5537682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68" y="23368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5809183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607858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6350076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6621792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68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68"/>
                </a:lnTo>
                <a:lnTo>
                  <a:pt x="36830" y="23368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6893280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162672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43414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704061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97554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68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29" y="23368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4068940" y="3587419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4319066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4590567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4859959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5131447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5401348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5672835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5942266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6213741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6485432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6756933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026326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172769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297826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567739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839214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4184599" y="37054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4455401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4726889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4996294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5267794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5537682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5809183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607858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6350076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6621792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6893280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162672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43414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704061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97554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4068940" y="3823525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4319066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4590567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4859959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5131447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5401348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5672835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5942266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6213741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6485432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6756933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026326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172769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297826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567739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839214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4184599" y="394159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4455401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4726889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4996294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5267794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5537682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5809183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607858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6350076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6621792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6893280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162672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743414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7704061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797554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4068940" y="405964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4319066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4590567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4859959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5131447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5401348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5672835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5942266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6213741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6485432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756933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7026326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7172769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7297826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7567739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7839214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4184599" y="4177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4455401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4726889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4996294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5267794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5537682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5809183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07858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6350076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6621792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6893280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7162672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743414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7704061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797554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4068940" y="4295762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4319066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4590567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4859959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5131447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5401348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5672835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5942266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6213741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485432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756933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7026326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7172769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7297826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7567739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7839214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4184599" y="441382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4455401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4726889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4996294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5267794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5537682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5809183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607858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6350076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6621792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6893280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7162672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743414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7704061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97554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4068940" y="4531867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4319066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4590567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4859959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5131447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5401348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5672835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5942266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213741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485432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6756933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7026326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7172769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297826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567739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839214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4184599" y="4649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4455401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4726889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4996294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5267794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5537682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5809183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07858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350076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621792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893280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162672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43414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704061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97554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4068940" y="4767999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4319066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4590567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86" y="36626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4859959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5131447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5401348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68" y="59969"/>
                </a:lnTo>
                <a:lnTo>
                  <a:pt x="36868" y="36626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25" y="36626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5672835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5942266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29" y="59969"/>
                </a:lnTo>
                <a:lnTo>
                  <a:pt x="36829" y="36626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86" y="36626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213741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6485432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756933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7026326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7172769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7297826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7567739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7839214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4184599" y="48860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4455401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4726889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4996294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5267794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5537682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5809183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07858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350076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621792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893280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7162672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43414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704061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97554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4068940" y="500410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4319066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4590567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4859959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5131447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5401348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5672835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5942266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213741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485432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756933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7026326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7172769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7297826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7567739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7839214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4184599" y="5122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4455401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4726889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4996294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5267794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5537682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5809183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607858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6350076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6621792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6893280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7162672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743414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7704061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97554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4068940" y="5240223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52"/>
                </a:moveTo>
                <a:lnTo>
                  <a:pt x="2794" y="36652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52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39636" y="36652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4319066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4590567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4859959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131447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401348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5672835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5942266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6213741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6485432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6756933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026326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172769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297826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567739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7839214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4184599" y="535826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4455401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4726889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4996294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5267794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5537682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5809183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607858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6350076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6621792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6893280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7162672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743414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7704061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797554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4068940" y="5476341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4319066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4590567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4859959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5131447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5401348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5672835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5942266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6213741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6485432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6756933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7026326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172769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297826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7567739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7839214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4184599" y="5594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29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55" y="23329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4455401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4726889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4996294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5267794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5537682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5809183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607858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6350076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6621792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6893280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162672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43414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704061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97554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4068940" y="5712447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4319066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4590567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4859959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5131447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5401348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5672835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5942266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6213741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6485432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6756933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026326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172769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297826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567739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839214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4184599" y="58304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4455401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4726889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4996294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5267794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5537682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5809183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607858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6350076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6621792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6893280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162672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43414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7704061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797554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4068940" y="5948578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26"/>
                </a:moveTo>
                <a:lnTo>
                  <a:pt x="2794" y="36626"/>
                </a:lnTo>
                <a:lnTo>
                  <a:pt x="2794" y="59982"/>
                </a:lnTo>
                <a:lnTo>
                  <a:pt x="16192" y="59982"/>
                </a:lnTo>
                <a:lnTo>
                  <a:pt x="16192" y="36626"/>
                </a:lnTo>
                <a:close/>
              </a:path>
              <a:path w="40004" h="60325">
                <a:moveTo>
                  <a:pt x="39636" y="23317"/>
                </a:moveTo>
                <a:lnTo>
                  <a:pt x="0" y="23317"/>
                </a:lnTo>
                <a:lnTo>
                  <a:pt x="0" y="36626"/>
                </a:lnTo>
                <a:lnTo>
                  <a:pt x="39636" y="36626"/>
                </a:lnTo>
                <a:lnTo>
                  <a:pt x="39636" y="23317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17"/>
                </a:lnTo>
                <a:lnTo>
                  <a:pt x="16192" y="23317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4319066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4590567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4859959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5131447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5401348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5672835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5942266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6213741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6485432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6756933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7026326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7172769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7297826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7567739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7839214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4184599" y="606661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4455401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4726889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4996294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5267794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5537682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5809183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607858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6350076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6621792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6893280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7162672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743414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7704061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797554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4068940" y="6184671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4319066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4590567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86" y="36626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4859959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5131447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5401348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68" y="59969"/>
                </a:lnTo>
                <a:lnTo>
                  <a:pt x="36868" y="36626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25" y="36626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5672835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5942266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29" y="59969"/>
                </a:lnTo>
                <a:lnTo>
                  <a:pt x="36829" y="36626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86" y="36626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6213741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6485432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6756933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026326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172769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7297826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7567739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7839214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4184599" y="63027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4455401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4726889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4996294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5267794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5537682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5809183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607858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6350076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6621792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6893280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7162672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43414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704061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97554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4068940" y="6420788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4319066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4590567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4859959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5131447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5401348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5672835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5942266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6213741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6485432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6756933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7026326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172769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297826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567739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839214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4184599" y="65388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4455401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4726889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4996294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5267794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5537682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5809183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607858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6350076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6621792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6893280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162672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743414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704061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97554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4068940" y="6656922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52"/>
                </a:moveTo>
                <a:lnTo>
                  <a:pt x="2794" y="36652"/>
                </a:lnTo>
                <a:lnTo>
                  <a:pt x="2794" y="59982"/>
                </a:lnTo>
                <a:lnTo>
                  <a:pt x="16192" y="59982"/>
                </a:lnTo>
                <a:lnTo>
                  <a:pt x="16192" y="36652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39636" y="36652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4319066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4590567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4859959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5131447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5401348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5672835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5942266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6213741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6485432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6756933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026326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172769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7297826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7567739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7839214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4184599" y="67749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4455401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4726889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4996294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5267794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5537682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5809183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607858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6350076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6621792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6893280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7162672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743414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704061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97554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4068940" y="689302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4319066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4590567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4859959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5131447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5401348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68" y="59969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5672835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5942266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29" y="59969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6213741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6485432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6756933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026326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172769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297826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567739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839214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4184599" y="70110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4455401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4726889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4996294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5267794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5537682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5809183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607858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6350076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6621792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6893280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162672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43414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704061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97554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4068940" y="712914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52"/>
                </a:moveTo>
                <a:lnTo>
                  <a:pt x="2794" y="36652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52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39636" y="36652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4319066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4590567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4859959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5131447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5401348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5672835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5942266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6213741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6485432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6756933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7026326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7172769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7297826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7567739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7839214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4184599" y="724719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4455401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4726889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4996294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5267794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5537682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5809183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5955601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607858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6225006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6350076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6496507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6621792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6768185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6893280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7039686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7162672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7309104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743414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7580591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7704061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7850479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797554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4068940" y="736526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26"/>
                </a:moveTo>
                <a:lnTo>
                  <a:pt x="2794" y="36626"/>
                </a:lnTo>
                <a:lnTo>
                  <a:pt x="2794" y="59982"/>
                </a:lnTo>
                <a:lnTo>
                  <a:pt x="16192" y="59982"/>
                </a:lnTo>
                <a:lnTo>
                  <a:pt x="16192" y="36626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39636" y="36626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4194721" y="738863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4319066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4465485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4590567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4736972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4859959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5006390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5131447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5277878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5401348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5547791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5672835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5819279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5942266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6088672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6213741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6360185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6485432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6631863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6756933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6903364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7026326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7172769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7297826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7444244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7567739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7714145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7839214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7985620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4068927" y="7506678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4">
                <a:moveTo>
                  <a:pt x="0" y="0"/>
                </a:moveTo>
                <a:lnTo>
                  <a:pt x="30670" y="0"/>
                </a:lnTo>
                <a:lnTo>
                  <a:pt x="30670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4184599" y="748330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4331017" y="750667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4455401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4601845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4726889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4873320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4996294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5142712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5267794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5414225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5537682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5684126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5809183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5955601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607858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6225006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6350076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6496507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6621792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6768185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6893280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7039686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7162672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7309104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743414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7580591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7704061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7850479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797554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8113763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8260206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8383676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8530120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8655177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8801595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8924594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9070987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9196069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9342501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9467760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9614192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9739261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9885680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10008654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10155084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10280142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10426586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10550055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8250110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851999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8791511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9060916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9332391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960410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9875583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1014498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10291432" y="136786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10416476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10562907" y="136786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8113763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8383676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8655177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8924594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9196069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9467760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9739261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10008654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10280142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10426586" y="14859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10550055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8250110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851999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8791511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9060916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9332391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960410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9875583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1014498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10291432" y="160398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10416476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10562907" y="160398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8113763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8383676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8655177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8924594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9196069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9467760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9739261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10008654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10280142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10426586" y="172203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10550055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8250110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851999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8791511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9060916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9332391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960410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9875583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1014498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10291432" y="184010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10416476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10562907" y="184010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8113763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8383676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8655177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8924594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17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30" y="23317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9196069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9467760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9739261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10008654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10280142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10426586" y="195814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10550055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8250110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851999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8791511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9060916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9332391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960410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9875583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1014498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10291432" y="207620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10416476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10562907" y="207620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8113763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8383676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8655177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8924594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9196069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9467760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9739261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10008654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10280142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10426586" y="219426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10550055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8250110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851999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8791511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9060916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9332391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960410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9875583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1014498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10291432" y="231231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10416476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10562907" y="231231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8113763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8383676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8655177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8924594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9196069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9467760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9739261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10008654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10280142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10426586" y="243037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10550055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8250110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851999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8791511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9060916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9332391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960410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9875583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1014498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10291432" y="254844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10416476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10562907" y="254844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8113763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8383676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8655177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8924594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17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30" y="23317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9196069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9467760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9739261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10008654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10280142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10426586" y="266649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10550055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8250110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851999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8791511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9060916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9332391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960410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9875583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1014498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10291432" y="278456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10416476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10562907" y="278456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8113763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8383676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8655177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8924594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74" y="36677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9196069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9467760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9739261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10008654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10280142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10426586" y="290261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10550055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8250110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851999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4" y="36652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8791511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9060916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9332391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960410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9875583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1014498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10291432" y="302064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10416476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10562907" y="302064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8113763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8383676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8655177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8924594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9196069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9467760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9739261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10008654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10280142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10426586" y="31387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10550055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8250110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851999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8791511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9060916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9332391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960410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9875583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1014498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10291432" y="325677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10416476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10562907" y="325677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8113763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8383676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8655177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8924594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9196069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9467760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9739261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10008654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10280142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10426586" y="337483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10550055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8250110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851999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68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68" y="23368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8791511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9060916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68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29" y="23368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9332391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960410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9875583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1014498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10291432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10416476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10562907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8113763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8383676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8655177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8924594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9196069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9467760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9739261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10008654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10280142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10426586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10550055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8250110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851999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4" y="36652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8791511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9060916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9332391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960410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9875583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1014498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10291432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10416476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10562907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8113763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8383676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8655177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8924594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9196069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9467760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9739261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10008654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10280142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10426586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10550055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8250110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851999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8791511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9060916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9332391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960410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9875583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1014498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10291432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10416476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10562907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8113763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8383676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8655177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8924594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9196069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9467760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9739261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10008654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10280142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10426586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10550055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8250110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851999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8791511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9060916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9332391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960410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9875583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1014498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10291432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10416476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10562907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8113763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8383676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8655177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8924594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9196069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9467760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9739261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10008654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10280142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10426586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10550055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8250110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851999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8791511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9060916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9332391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960410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9875583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1014498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10291432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10416476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10562907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8113763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8383676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8655177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8924594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9196069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9467760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9739261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10008654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10280142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10426586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10550055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8250110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851999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8791511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9060916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9332391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960410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9875583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1014498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10291432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10416476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10562907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8113763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8383676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8655177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8924594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30" y="59969"/>
                </a:lnTo>
                <a:lnTo>
                  <a:pt x="36830" y="36626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74" y="36626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9196069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9467760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9739261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10008654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10280142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10426586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10550055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8250110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851999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8791511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9060916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9332391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960410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9875583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1014498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10291432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10416476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10562907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8113763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8383676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8655177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8924594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9196069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9467760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9739261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10008654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10280142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10426586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10550055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8250110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851999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8791511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9060916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9332391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960410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9875583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1014498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10291432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10416476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10562907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8113763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8383676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8655177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8924594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9196069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9467760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9739261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10008654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10280142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10426586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10550055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8250110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851999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8791511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9060916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9332391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960410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9875583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1014498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10291432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10416476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10562907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8113763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8383676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8655177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8924594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9196069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9467760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9739261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10008654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10280142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10426586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10550055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8250110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851999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8791511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9060916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9332391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960410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9875583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1014498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10291432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10416476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10562907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8113763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8383676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8655177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8924594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9196069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9467760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9739261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10008654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10280142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10426586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10550055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8250110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851999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8791511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9060916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9332391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960410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9875583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1014498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10291432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10416476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10562907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8113763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8383676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8655177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8924594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9196069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9467760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9739261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10008654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10280142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10426586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10550055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8250110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851999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8791511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9060916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9332391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960410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9875583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1014498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10291432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10416476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10562907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8113763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8383676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8655177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8924594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30" y="59969"/>
                </a:lnTo>
                <a:lnTo>
                  <a:pt x="36830" y="36626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74" y="36626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9196069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9467760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9739261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10008654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10280142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10426586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10550055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8250110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851999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8791511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9060916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9332391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960410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9875583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1014498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10291432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10416476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10562907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8113763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8383676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8655177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8924594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9196069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9467760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9739261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10008654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10280142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10426586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10550055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8250110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851999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8791511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9060916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9332391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960410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9875583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1014498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10291432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10416476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10562907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8113763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8383676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8655177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8924594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9196069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9467760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9739261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10008654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10280142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10426586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10550055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8250110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851999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8791511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9060916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9332391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960410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9875583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1014498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10291432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10416476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10562907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8113763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8383676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8655177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8924594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69"/>
                </a:lnTo>
                <a:lnTo>
                  <a:pt x="36830" y="59969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9196069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9467760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9739261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10008654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10280142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10426586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10550055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8250110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851999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8791511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9060916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9332391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960410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9875583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1014498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10291432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10416476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10562907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8113763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8383676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8655177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8924594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9196069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9467760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9739261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10008654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10280142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10426586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10550055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8125053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8250110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8396541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851999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8666441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8791511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8937917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9060916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9207347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9332391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9478835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960410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9750514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9875583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10022001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1014498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10291432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10416476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10562907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8113763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8260206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8383676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8530120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8655177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8801595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8924594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9070987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9196069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9342501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9467760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9614192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9739261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9885680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10008654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10155084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10280142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10426586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10550055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8125053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8250110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8396541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851999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8666441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8791511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8937917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9060916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9207347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9332391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9478835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960410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9750514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9875583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10022001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1014498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10291432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10416476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10562907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12" y="1194828"/>
            <a:ext cx="4068914" cy="63651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6953757" y="0"/>
            <a:ext cx="3738245" cy="1188085"/>
          </a:xfrm>
          <a:custGeom>
            <a:avLst/>
            <a:gdLst/>
            <a:ahLst/>
            <a:cxnLst/>
            <a:rect l="l" t="t" r="r" b="b"/>
            <a:pathLst>
              <a:path w="3738245" h="1188085">
                <a:moveTo>
                  <a:pt x="0" y="1188008"/>
                </a:moveTo>
                <a:lnTo>
                  <a:pt x="3738245" y="1188008"/>
                </a:lnTo>
                <a:lnTo>
                  <a:pt x="3738245" y="0"/>
                </a:lnTo>
                <a:lnTo>
                  <a:pt x="0" y="0"/>
                </a:lnTo>
                <a:lnTo>
                  <a:pt x="0" y="1188008"/>
                </a:lnTo>
                <a:close/>
              </a:path>
            </a:pathLst>
          </a:custGeom>
          <a:solidFill>
            <a:srgbClr val="FFC2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7246797" y="1929599"/>
            <a:ext cx="2965450" cy="5323205"/>
          </a:xfrm>
          <a:custGeom>
            <a:avLst/>
            <a:gdLst/>
            <a:ahLst/>
            <a:cxnLst/>
            <a:rect l="l" t="t" r="r" b="b"/>
            <a:pathLst>
              <a:path w="2965450" h="5323205">
                <a:moveTo>
                  <a:pt x="0" y="5322824"/>
                </a:moveTo>
                <a:lnTo>
                  <a:pt x="2964929" y="5322824"/>
                </a:lnTo>
                <a:lnTo>
                  <a:pt x="2964929" y="0"/>
                </a:lnTo>
                <a:lnTo>
                  <a:pt x="0" y="0"/>
                </a:lnTo>
                <a:lnTo>
                  <a:pt x="0" y="53228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3979202" y="1929599"/>
            <a:ext cx="3141980" cy="5323205"/>
          </a:xfrm>
          <a:custGeom>
            <a:avLst/>
            <a:gdLst/>
            <a:ahLst/>
            <a:cxnLst/>
            <a:rect l="l" t="t" r="r" b="b"/>
            <a:pathLst>
              <a:path w="3141979" h="5323205">
                <a:moveTo>
                  <a:pt x="0" y="5322824"/>
                </a:moveTo>
                <a:lnTo>
                  <a:pt x="3141599" y="5322824"/>
                </a:lnTo>
                <a:lnTo>
                  <a:pt x="3141599" y="0"/>
                </a:lnTo>
                <a:lnTo>
                  <a:pt x="0" y="0"/>
                </a:lnTo>
                <a:lnTo>
                  <a:pt x="0" y="53228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1970280" y="108000"/>
            <a:ext cx="297815" cy="69215"/>
          </a:xfrm>
          <a:custGeom>
            <a:avLst/>
            <a:gdLst/>
            <a:ahLst/>
            <a:cxnLst/>
            <a:rect l="l" t="t" r="r" b="b"/>
            <a:pathLst>
              <a:path w="297814" h="69214">
                <a:moveTo>
                  <a:pt x="297710" y="0"/>
                </a:moveTo>
                <a:lnTo>
                  <a:pt x="0" y="0"/>
                </a:lnTo>
                <a:lnTo>
                  <a:pt x="24982" y="18849"/>
                </a:lnTo>
                <a:lnTo>
                  <a:pt x="62970" y="39912"/>
                </a:lnTo>
                <a:lnTo>
                  <a:pt x="103994" y="55548"/>
                </a:lnTo>
                <a:lnTo>
                  <a:pt x="147577" y="65280"/>
                </a:lnTo>
                <a:lnTo>
                  <a:pt x="193240" y="68631"/>
                </a:lnTo>
                <a:lnTo>
                  <a:pt x="238903" y="65280"/>
                </a:lnTo>
                <a:lnTo>
                  <a:pt x="282486" y="55548"/>
                </a:lnTo>
                <a:lnTo>
                  <a:pt x="297710" y="49745"/>
                </a:lnTo>
                <a:lnTo>
                  <a:pt x="297710" y="0"/>
                </a:lnTo>
                <a:close/>
              </a:path>
            </a:pathLst>
          </a:custGeom>
          <a:solidFill>
            <a:srgbClr val="1C5D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226796" y="226573"/>
            <a:ext cx="90415" cy="814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486860" y="202438"/>
            <a:ext cx="111760" cy="106045"/>
          </a:xfrm>
          <a:custGeom>
            <a:avLst/>
            <a:gdLst/>
            <a:ahLst/>
            <a:cxnLst/>
            <a:rect l="l" t="t" r="r" b="b"/>
            <a:pathLst>
              <a:path w="111759" h="106045">
                <a:moveTo>
                  <a:pt x="11722" y="0"/>
                </a:moveTo>
                <a:lnTo>
                  <a:pt x="0" y="0"/>
                </a:lnTo>
                <a:lnTo>
                  <a:pt x="23063" y="105587"/>
                </a:lnTo>
                <a:lnTo>
                  <a:pt x="34645" y="105587"/>
                </a:lnTo>
                <a:lnTo>
                  <a:pt x="38016" y="90817"/>
                </a:lnTo>
                <a:lnTo>
                  <a:pt x="28600" y="90817"/>
                </a:lnTo>
                <a:lnTo>
                  <a:pt x="27533" y="83527"/>
                </a:lnTo>
                <a:lnTo>
                  <a:pt x="26311" y="76301"/>
                </a:lnTo>
                <a:lnTo>
                  <a:pt x="24917" y="69214"/>
                </a:lnTo>
                <a:lnTo>
                  <a:pt x="11722" y="0"/>
                </a:lnTo>
                <a:close/>
              </a:path>
              <a:path w="111759" h="106045">
                <a:moveTo>
                  <a:pt x="65810" y="12738"/>
                </a:moveTo>
                <a:lnTo>
                  <a:pt x="55537" y="12738"/>
                </a:lnTo>
                <a:lnTo>
                  <a:pt x="58267" y="25133"/>
                </a:lnTo>
                <a:lnTo>
                  <a:pt x="76568" y="105587"/>
                </a:lnTo>
                <a:lnTo>
                  <a:pt x="87579" y="105587"/>
                </a:lnTo>
                <a:lnTo>
                  <a:pt x="90908" y="90817"/>
                </a:lnTo>
                <a:lnTo>
                  <a:pt x="81965" y="90817"/>
                </a:lnTo>
                <a:lnTo>
                  <a:pt x="80708" y="81780"/>
                </a:lnTo>
                <a:lnTo>
                  <a:pt x="79165" y="72539"/>
                </a:lnTo>
                <a:lnTo>
                  <a:pt x="77336" y="63092"/>
                </a:lnTo>
                <a:lnTo>
                  <a:pt x="75222" y="53441"/>
                </a:lnTo>
                <a:lnTo>
                  <a:pt x="65810" y="12738"/>
                </a:lnTo>
                <a:close/>
              </a:path>
              <a:path w="111759" h="106045">
                <a:moveTo>
                  <a:pt x="62865" y="0"/>
                </a:moveTo>
                <a:lnTo>
                  <a:pt x="48945" y="0"/>
                </a:lnTo>
                <a:lnTo>
                  <a:pt x="32486" y="71297"/>
                </a:lnTo>
                <a:lnTo>
                  <a:pt x="28600" y="90817"/>
                </a:lnTo>
                <a:lnTo>
                  <a:pt x="38016" y="90817"/>
                </a:lnTo>
                <a:lnTo>
                  <a:pt x="53009" y="25133"/>
                </a:lnTo>
                <a:lnTo>
                  <a:pt x="53873" y="21488"/>
                </a:lnTo>
                <a:lnTo>
                  <a:pt x="54711" y="17348"/>
                </a:lnTo>
                <a:lnTo>
                  <a:pt x="55537" y="12738"/>
                </a:lnTo>
                <a:lnTo>
                  <a:pt x="65810" y="12738"/>
                </a:lnTo>
                <a:lnTo>
                  <a:pt x="62865" y="0"/>
                </a:lnTo>
                <a:close/>
              </a:path>
              <a:path w="111759" h="106045">
                <a:moveTo>
                  <a:pt x="111379" y="0"/>
                </a:moveTo>
                <a:lnTo>
                  <a:pt x="99847" y="0"/>
                </a:lnTo>
                <a:lnTo>
                  <a:pt x="86220" y="67843"/>
                </a:lnTo>
                <a:lnTo>
                  <a:pt x="84490" y="76314"/>
                </a:lnTo>
                <a:lnTo>
                  <a:pt x="83070" y="83946"/>
                </a:lnTo>
                <a:lnTo>
                  <a:pt x="81965" y="90817"/>
                </a:lnTo>
                <a:lnTo>
                  <a:pt x="90908" y="90817"/>
                </a:lnTo>
                <a:lnTo>
                  <a:pt x="111379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647879" y="200558"/>
            <a:ext cx="250934" cy="10927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919016" y="229793"/>
            <a:ext cx="267106" cy="10928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0" y="12"/>
            <a:ext cx="3877310" cy="7560309"/>
          </a:xfrm>
          <a:custGeom>
            <a:avLst/>
            <a:gdLst/>
            <a:ahLst/>
            <a:cxnLst/>
            <a:rect l="l" t="t" r="r" b="b"/>
            <a:pathLst>
              <a:path w="3877310" h="7560309">
                <a:moveTo>
                  <a:pt x="0" y="7559992"/>
                </a:moveTo>
                <a:lnTo>
                  <a:pt x="3877195" y="7559992"/>
                </a:lnTo>
                <a:lnTo>
                  <a:pt x="3877195" y="0"/>
                </a:lnTo>
                <a:lnTo>
                  <a:pt x="0" y="0"/>
                </a:lnTo>
                <a:lnTo>
                  <a:pt x="0" y="755999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1638909" y="594067"/>
            <a:ext cx="442595" cy="442595"/>
          </a:xfrm>
          <a:custGeom>
            <a:avLst/>
            <a:gdLst/>
            <a:ahLst/>
            <a:cxnLst/>
            <a:rect l="l" t="t" r="r" b="b"/>
            <a:pathLst>
              <a:path w="442594" h="442594">
                <a:moveTo>
                  <a:pt x="221233" y="0"/>
                </a:moveTo>
                <a:lnTo>
                  <a:pt x="176646" y="4494"/>
                </a:lnTo>
                <a:lnTo>
                  <a:pt x="135118" y="17385"/>
                </a:lnTo>
                <a:lnTo>
                  <a:pt x="97538" y="37782"/>
                </a:lnTo>
                <a:lnTo>
                  <a:pt x="64796" y="64796"/>
                </a:lnTo>
                <a:lnTo>
                  <a:pt x="37782" y="97538"/>
                </a:lnTo>
                <a:lnTo>
                  <a:pt x="17385" y="135118"/>
                </a:lnTo>
                <a:lnTo>
                  <a:pt x="4494" y="176646"/>
                </a:lnTo>
                <a:lnTo>
                  <a:pt x="0" y="221233"/>
                </a:lnTo>
                <a:lnTo>
                  <a:pt x="4494" y="265820"/>
                </a:lnTo>
                <a:lnTo>
                  <a:pt x="17385" y="307347"/>
                </a:lnTo>
                <a:lnTo>
                  <a:pt x="37782" y="344925"/>
                </a:lnTo>
                <a:lnTo>
                  <a:pt x="64796" y="377664"/>
                </a:lnTo>
                <a:lnTo>
                  <a:pt x="97538" y="404676"/>
                </a:lnTo>
                <a:lnTo>
                  <a:pt x="135118" y="425071"/>
                </a:lnTo>
                <a:lnTo>
                  <a:pt x="176646" y="437961"/>
                </a:lnTo>
                <a:lnTo>
                  <a:pt x="221233" y="442455"/>
                </a:lnTo>
                <a:lnTo>
                  <a:pt x="265816" y="437961"/>
                </a:lnTo>
                <a:lnTo>
                  <a:pt x="307341" y="425071"/>
                </a:lnTo>
                <a:lnTo>
                  <a:pt x="344919" y="404676"/>
                </a:lnTo>
                <a:lnTo>
                  <a:pt x="377659" y="377664"/>
                </a:lnTo>
                <a:lnTo>
                  <a:pt x="404673" y="344925"/>
                </a:lnTo>
                <a:lnTo>
                  <a:pt x="425070" y="307347"/>
                </a:lnTo>
                <a:lnTo>
                  <a:pt x="437960" y="265820"/>
                </a:lnTo>
                <a:lnTo>
                  <a:pt x="442455" y="221233"/>
                </a:lnTo>
                <a:lnTo>
                  <a:pt x="437960" y="176646"/>
                </a:lnTo>
                <a:lnTo>
                  <a:pt x="425070" y="135118"/>
                </a:lnTo>
                <a:lnTo>
                  <a:pt x="404673" y="97538"/>
                </a:lnTo>
                <a:lnTo>
                  <a:pt x="377659" y="64796"/>
                </a:lnTo>
                <a:lnTo>
                  <a:pt x="344919" y="37782"/>
                </a:lnTo>
                <a:lnTo>
                  <a:pt x="307341" y="17385"/>
                </a:lnTo>
                <a:lnTo>
                  <a:pt x="265816" y="4494"/>
                </a:lnTo>
                <a:lnTo>
                  <a:pt x="221233" y="0"/>
                </a:lnTo>
                <a:close/>
              </a:path>
            </a:pathLst>
          </a:custGeom>
          <a:solidFill>
            <a:srgbClr val="1C5D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321297" y="272796"/>
            <a:ext cx="1381721" cy="69007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1711724" y="751954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0"/>
                </a:moveTo>
                <a:lnTo>
                  <a:pt x="0" y="126453"/>
                </a:lnTo>
              </a:path>
            </a:pathLst>
          </a:custGeom>
          <a:ln w="19088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1748027" y="749592"/>
            <a:ext cx="132194" cy="13111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1906892" y="743356"/>
            <a:ext cx="111302" cy="1427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2082685" y="647128"/>
            <a:ext cx="38735" cy="48895"/>
          </a:xfrm>
          <a:custGeom>
            <a:avLst/>
            <a:gdLst/>
            <a:ahLst/>
            <a:cxnLst/>
            <a:rect l="l" t="t" r="r" b="b"/>
            <a:pathLst>
              <a:path w="38735" h="48895">
                <a:moveTo>
                  <a:pt x="21589" y="3962"/>
                </a:moveTo>
                <a:lnTo>
                  <a:pt x="16941" y="3962"/>
                </a:lnTo>
                <a:lnTo>
                  <a:pt x="16941" y="48793"/>
                </a:lnTo>
                <a:lnTo>
                  <a:pt x="21589" y="48793"/>
                </a:lnTo>
                <a:lnTo>
                  <a:pt x="21589" y="3962"/>
                </a:lnTo>
                <a:close/>
              </a:path>
              <a:path w="38735" h="48895">
                <a:moveTo>
                  <a:pt x="38607" y="0"/>
                </a:moveTo>
                <a:lnTo>
                  <a:pt x="0" y="0"/>
                </a:lnTo>
                <a:lnTo>
                  <a:pt x="0" y="3962"/>
                </a:lnTo>
                <a:lnTo>
                  <a:pt x="38607" y="3962"/>
                </a:lnTo>
                <a:lnTo>
                  <a:pt x="38607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2126830" y="647128"/>
            <a:ext cx="46990" cy="48895"/>
          </a:xfrm>
          <a:custGeom>
            <a:avLst/>
            <a:gdLst/>
            <a:ahLst/>
            <a:cxnLst/>
            <a:rect l="l" t="t" r="r" b="b"/>
            <a:pathLst>
              <a:path w="46989" h="48895">
                <a:moveTo>
                  <a:pt x="6832" y="0"/>
                </a:moveTo>
                <a:lnTo>
                  <a:pt x="0" y="0"/>
                </a:lnTo>
                <a:lnTo>
                  <a:pt x="0" y="48793"/>
                </a:lnTo>
                <a:lnTo>
                  <a:pt x="4648" y="48793"/>
                </a:lnTo>
                <a:lnTo>
                  <a:pt x="4648" y="6629"/>
                </a:lnTo>
                <a:lnTo>
                  <a:pt x="9341" y="6629"/>
                </a:lnTo>
                <a:lnTo>
                  <a:pt x="6832" y="0"/>
                </a:lnTo>
                <a:close/>
              </a:path>
              <a:path w="46989" h="48895">
                <a:moveTo>
                  <a:pt x="9341" y="6629"/>
                </a:moveTo>
                <a:lnTo>
                  <a:pt x="4787" y="6629"/>
                </a:lnTo>
                <a:lnTo>
                  <a:pt x="20840" y="48793"/>
                </a:lnTo>
                <a:lnTo>
                  <a:pt x="25209" y="48793"/>
                </a:lnTo>
                <a:lnTo>
                  <a:pt x="27585" y="42786"/>
                </a:lnTo>
                <a:lnTo>
                  <a:pt x="23025" y="42786"/>
                </a:lnTo>
                <a:lnTo>
                  <a:pt x="9341" y="6629"/>
                </a:lnTo>
                <a:close/>
              </a:path>
              <a:path w="46989" h="48895">
                <a:moveTo>
                  <a:pt x="46672" y="6629"/>
                </a:moveTo>
                <a:lnTo>
                  <a:pt x="42024" y="6629"/>
                </a:lnTo>
                <a:lnTo>
                  <a:pt x="42024" y="48793"/>
                </a:lnTo>
                <a:lnTo>
                  <a:pt x="46672" y="48793"/>
                </a:lnTo>
                <a:lnTo>
                  <a:pt x="46672" y="6629"/>
                </a:lnTo>
                <a:close/>
              </a:path>
              <a:path w="46989" h="48895">
                <a:moveTo>
                  <a:pt x="46672" y="0"/>
                </a:moveTo>
                <a:lnTo>
                  <a:pt x="39839" y="0"/>
                </a:lnTo>
                <a:lnTo>
                  <a:pt x="23025" y="42786"/>
                </a:lnTo>
                <a:lnTo>
                  <a:pt x="27585" y="42786"/>
                </a:lnTo>
                <a:lnTo>
                  <a:pt x="41884" y="6629"/>
                </a:lnTo>
                <a:lnTo>
                  <a:pt x="46672" y="6629"/>
                </a:lnTo>
                <a:lnTo>
                  <a:pt x="46672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435099" y="1055001"/>
            <a:ext cx="103207" cy="7560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583272" y="1055001"/>
            <a:ext cx="156222" cy="7559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775045" y="1053655"/>
            <a:ext cx="385349" cy="9916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1847773" y="385508"/>
            <a:ext cx="125095" cy="41910"/>
          </a:xfrm>
          <a:custGeom>
            <a:avLst/>
            <a:gdLst/>
            <a:ahLst/>
            <a:cxnLst/>
            <a:rect l="l" t="t" r="r" b="b"/>
            <a:pathLst>
              <a:path w="125094" h="41909">
                <a:moveTo>
                  <a:pt x="121793" y="0"/>
                </a:moveTo>
                <a:lnTo>
                  <a:pt x="3086" y="0"/>
                </a:lnTo>
                <a:lnTo>
                  <a:pt x="0" y="3086"/>
                </a:lnTo>
                <a:lnTo>
                  <a:pt x="0" y="38366"/>
                </a:lnTo>
                <a:lnTo>
                  <a:pt x="3086" y="41452"/>
                </a:lnTo>
                <a:lnTo>
                  <a:pt x="121793" y="41452"/>
                </a:lnTo>
                <a:lnTo>
                  <a:pt x="124879" y="38366"/>
                </a:lnTo>
                <a:lnTo>
                  <a:pt x="124879" y="3086"/>
                </a:lnTo>
                <a:lnTo>
                  <a:pt x="121793" y="0"/>
                </a:lnTo>
                <a:close/>
              </a:path>
            </a:pathLst>
          </a:custGeom>
          <a:solidFill>
            <a:srgbClr val="AFB1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13420" y="1890001"/>
            <a:ext cx="3863975" cy="3851275"/>
          </a:xfrm>
          <a:custGeom>
            <a:avLst/>
            <a:gdLst/>
            <a:ahLst/>
            <a:cxnLst/>
            <a:rect l="l" t="t" r="r" b="b"/>
            <a:pathLst>
              <a:path w="3863975" h="3851275">
                <a:moveTo>
                  <a:pt x="3749471" y="0"/>
                </a:moveTo>
                <a:lnTo>
                  <a:pt x="114300" y="0"/>
                </a:lnTo>
                <a:lnTo>
                  <a:pt x="48220" y="1785"/>
                </a:lnTo>
                <a:lnTo>
                  <a:pt x="14287" y="14287"/>
                </a:lnTo>
                <a:lnTo>
                  <a:pt x="1785" y="48220"/>
                </a:lnTo>
                <a:lnTo>
                  <a:pt x="0" y="114300"/>
                </a:lnTo>
                <a:lnTo>
                  <a:pt x="0" y="3736543"/>
                </a:lnTo>
                <a:lnTo>
                  <a:pt x="1785" y="3802622"/>
                </a:lnTo>
                <a:lnTo>
                  <a:pt x="14287" y="3836555"/>
                </a:lnTo>
                <a:lnTo>
                  <a:pt x="48220" y="3849057"/>
                </a:lnTo>
                <a:lnTo>
                  <a:pt x="114300" y="3850843"/>
                </a:lnTo>
                <a:lnTo>
                  <a:pt x="3749471" y="3850843"/>
                </a:lnTo>
                <a:lnTo>
                  <a:pt x="3815551" y="3849057"/>
                </a:lnTo>
                <a:lnTo>
                  <a:pt x="3849484" y="3836555"/>
                </a:lnTo>
                <a:lnTo>
                  <a:pt x="3861985" y="3802622"/>
                </a:lnTo>
                <a:lnTo>
                  <a:pt x="3863771" y="3736543"/>
                </a:lnTo>
                <a:lnTo>
                  <a:pt x="3863771" y="114300"/>
                </a:lnTo>
                <a:lnTo>
                  <a:pt x="3861985" y="48220"/>
                </a:lnTo>
                <a:lnTo>
                  <a:pt x="3849484" y="14287"/>
                </a:lnTo>
                <a:lnTo>
                  <a:pt x="3815551" y="1785"/>
                </a:lnTo>
                <a:lnTo>
                  <a:pt x="374947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486003" y="2376004"/>
            <a:ext cx="3015716" cy="254054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2463215" y="5904005"/>
            <a:ext cx="399288" cy="39928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2936887" y="5904005"/>
            <a:ext cx="399288" cy="39928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3403015" y="5904005"/>
            <a:ext cx="399288" cy="39928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 txBox="1"/>
          <p:nvPr/>
        </p:nvSpPr>
        <p:spPr>
          <a:xfrm>
            <a:off x="2375903" y="580110"/>
            <a:ext cx="2369185" cy="30416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800" spc="-185">
                <a:solidFill>
                  <a:srgbClr val="231F20"/>
                </a:solidFill>
                <a:latin typeface="DejaVu Sans"/>
                <a:cs typeface="DejaVu Sans"/>
              </a:rPr>
              <a:t>static </a:t>
            </a:r>
            <a:r>
              <a:rPr dirty="0" sz="1800" spc="-155">
                <a:solidFill>
                  <a:srgbClr val="231F20"/>
                </a:solidFill>
                <a:latin typeface="DejaVu Sans"/>
                <a:cs typeface="DejaVu Sans"/>
              </a:rPr>
              <a:t>control </a:t>
            </a:r>
            <a:r>
              <a:rPr dirty="0" sz="1800" spc="-225">
                <a:solidFill>
                  <a:srgbClr val="231F20"/>
                </a:solidFill>
                <a:latin typeface="DejaVu Sans"/>
                <a:cs typeface="DejaVu Sans"/>
              </a:rPr>
              <a:t>made</a:t>
            </a:r>
            <a:r>
              <a:rPr dirty="0" sz="1800" spc="-265">
                <a:solidFill>
                  <a:srgbClr val="231F20"/>
                </a:solidFill>
                <a:latin typeface="DejaVu Sans"/>
                <a:cs typeface="DejaVu Sans"/>
              </a:rPr>
              <a:t> </a:t>
            </a:r>
            <a:r>
              <a:rPr dirty="0" sz="1800" spc="-75" b="1">
                <a:solidFill>
                  <a:srgbClr val="0066B2"/>
                </a:solidFill>
                <a:latin typeface="Trebuchet MS"/>
                <a:cs typeface="Trebuchet MS"/>
              </a:rPr>
              <a:t>Easy!</a:t>
            </a:r>
            <a:endParaRPr sz="1800">
              <a:latin typeface="Trebuchet MS"/>
              <a:cs typeface="Trebuchet MS"/>
            </a:endParaRPr>
          </a:p>
        </p:txBody>
      </p:sp>
      <p:sp>
        <p:nvSpPr>
          <p:cNvPr id="1541" name="object 1541"/>
          <p:cNvSpPr txBox="1"/>
          <p:nvPr/>
        </p:nvSpPr>
        <p:spPr>
          <a:xfrm>
            <a:off x="4038460" y="1940941"/>
            <a:ext cx="3035300" cy="4851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25000"/>
              </a:lnSpc>
              <a:spcBef>
                <a:spcPts val="100"/>
              </a:spcBef>
            </a:pP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Introducing </a:t>
            </a:r>
            <a:r>
              <a:rPr dirty="0" sz="800" spc="-150">
                <a:solidFill>
                  <a:srgbClr val="77787B"/>
                </a:solidFill>
                <a:latin typeface="DejaVu Sans"/>
                <a:cs typeface="DejaVu Sans"/>
              </a:rPr>
              <a:t>a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new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level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of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static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control; </a:t>
            </a:r>
            <a:r>
              <a:rPr dirty="0" sz="800" spc="-125">
                <a:solidFill>
                  <a:srgbClr val="77787B"/>
                </a:solidFill>
                <a:latin typeface="DejaVu Sans"/>
                <a:cs typeface="DejaVu Sans"/>
              </a:rPr>
              <a:t>The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heart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of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the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new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IQ </a:t>
            </a:r>
            <a:r>
              <a:rPr dirty="0" sz="800" spc="-145">
                <a:solidFill>
                  <a:srgbClr val="77787B"/>
                </a:solidFill>
                <a:latin typeface="DejaVu Sans"/>
                <a:cs typeface="DejaVu Sans"/>
              </a:rPr>
              <a:t>Easy 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platform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is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the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Manager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IQ </a:t>
            </a:r>
            <a:r>
              <a:rPr dirty="0" sz="800" spc="-145">
                <a:solidFill>
                  <a:srgbClr val="77787B"/>
                </a:solidFill>
                <a:latin typeface="DejaVu Sans"/>
                <a:cs typeface="DejaVu Sans"/>
              </a:rPr>
              <a:t>Easy. </a:t>
            </a:r>
            <a:r>
              <a:rPr dirty="0" sz="800" spc="-70">
                <a:solidFill>
                  <a:srgbClr val="77787B"/>
                </a:solidFill>
                <a:latin typeface="DejaVu Sans"/>
                <a:cs typeface="DejaVu Sans"/>
              </a:rPr>
              <a:t>It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comprises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of </a:t>
            </a:r>
            <a:r>
              <a:rPr dirty="0" sz="800" spc="-150">
                <a:solidFill>
                  <a:srgbClr val="77787B"/>
                </a:solidFill>
                <a:latin typeface="DejaVu Sans"/>
                <a:cs typeface="DejaVu Sans"/>
              </a:rPr>
              <a:t>a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Control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unit with </a:t>
            </a:r>
            <a:r>
              <a:rPr dirty="0" sz="800" spc="-150">
                <a:solidFill>
                  <a:srgbClr val="77787B"/>
                </a:solidFill>
                <a:latin typeface="DejaVu Sans"/>
                <a:cs typeface="DejaVu Sans"/>
              </a:rPr>
              <a:t>a </a:t>
            </a:r>
            <a:r>
              <a:rPr dirty="0" sz="800" spc="-165">
                <a:solidFill>
                  <a:srgbClr val="77787B"/>
                </a:solidFill>
                <a:latin typeface="DejaVu Sans"/>
                <a:cs typeface="DejaVu Sans"/>
              </a:rPr>
              <a:t>7” </a:t>
            </a:r>
            <a:r>
              <a:rPr dirty="0" sz="800" spc="-130">
                <a:solidFill>
                  <a:srgbClr val="77787B"/>
                </a:solidFill>
                <a:latin typeface="DejaVu Sans"/>
                <a:cs typeface="DejaVu Sans"/>
              </a:rPr>
              <a:t>LCD 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touch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screen,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provides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information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from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all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the connected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devices </a:t>
            </a: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and </a:t>
            </a:r>
            <a:r>
              <a:rPr dirty="0" sz="800" spc="-140">
                <a:solidFill>
                  <a:srgbClr val="77787B"/>
                </a:solidFill>
                <a:latin typeface="DejaVu Sans"/>
                <a:cs typeface="DejaVu Sans"/>
              </a:rPr>
              <a:t>makes  </a:t>
            </a:r>
            <a:r>
              <a:rPr dirty="0" sz="800" spc="-75">
                <a:solidFill>
                  <a:srgbClr val="77787B"/>
                </a:solidFill>
                <a:latin typeface="DejaVu Sans"/>
                <a:cs typeface="DejaVu Sans"/>
              </a:rPr>
              <a:t>it </a:t>
            </a:r>
            <a:r>
              <a:rPr dirty="0" sz="800" spc="-140">
                <a:solidFill>
                  <a:srgbClr val="77787B"/>
                </a:solidFill>
                <a:latin typeface="DejaVu Sans"/>
                <a:cs typeface="DejaVu Sans"/>
              </a:rPr>
              <a:t>easy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to </a:t>
            </a: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change and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monitor </a:t>
            </a: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status and </a:t>
            </a:r>
            <a:r>
              <a:rPr dirty="0" sz="800" spc="-125">
                <a:solidFill>
                  <a:srgbClr val="77787B"/>
                </a:solidFill>
                <a:latin typeface="DejaVu Sans"/>
                <a:cs typeface="DejaVu Sans"/>
              </a:rPr>
              <a:t>parameters.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Up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to </a:t>
            </a:r>
            <a:r>
              <a:rPr dirty="0" sz="800" spc="-140">
                <a:solidFill>
                  <a:srgbClr val="77787B"/>
                </a:solidFill>
                <a:latin typeface="DejaVu Sans"/>
                <a:cs typeface="DejaVu Sans"/>
              </a:rPr>
              <a:t>6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IQ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devices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can 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be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directlyconnected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to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the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Manager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IQ </a:t>
            </a:r>
            <a:r>
              <a:rPr dirty="0" sz="800" spc="-145">
                <a:solidFill>
                  <a:srgbClr val="77787B"/>
                </a:solidFill>
                <a:latin typeface="DejaVu Sans"/>
                <a:cs typeface="DejaVu Sans"/>
              </a:rPr>
              <a:t>Easy. </a:t>
            </a:r>
            <a:r>
              <a:rPr dirty="0" sz="800" spc="-125">
                <a:solidFill>
                  <a:srgbClr val="77787B"/>
                </a:solidFill>
                <a:latin typeface="DejaVu Sans"/>
                <a:cs typeface="DejaVu Sans"/>
              </a:rPr>
              <a:t>The </a:t>
            </a:r>
            <a:r>
              <a:rPr dirty="0" sz="800" spc="-150">
                <a:solidFill>
                  <a:srgbClr val="77787B"/>
                </a:solidFill>
                <a:latin typeface="DejaVu Sans"/>
                <a:cs typeface="DejaVu Sans"/>
              </a:rPr>
              <a:t>24V </a:t>
            </a:r>
            <a:r>
              <a:rPr dirty="0" sz="800" spc="-125">
                <a:solidFill>
                  <a:srgbClr val="77787B"/>
                </a:solidFill>
                <a:latin typeface="DejaVu Sans"/>
                <a:cs typeface="DejaVu Sans"/>
              </a:rPr>
              <a:t>DC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power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distribution 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is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routed </a:t>
            </a: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via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the </a:t>
            </a:r>
            <a:r>
              <a:rPr dirty="0" sz="800" spc="-125">
                <a:solidFill>
                  <a:srgbClr val="77787B"/>
                </a:solidFill>
                <a:latin typeface="DejaVu Sans"/>
                <a:cs typeface="DejaVu Sans"/>
              </a:rPr>
              <a:t>Manager,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so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no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extra cables!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This </a:t>
            </a:r>
            <a:r>
              <a:rPr dirty="0" sz="800" spc="-140">
                <a:solidFill>
                  <a:srgbClr val="77787B"/>
                </a:solidFill>
                <a:latin typeface="DejaVu Sans"/>
                <a:cs typeface="DejaVu Sans"/>
              </a:rPr>
              <a:t>makes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the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connection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of </a:t>
            </a:r>
            <a:r>
              <a:rPr dirty="0" sz="800" spc="-150">
                <a:solidFill>
                  <a:srgbClr val="77787B"/>
                </a:solidFill>
                <a:latin typeface="DejaVu Sans"/>
                <a:cs typeface="DejaVu Sans"/>
              </a:rPr>
              <a:t>a 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device </a:t>
            </a:r>
            <a:r>
              <a:rPr dirty="0" sz="800" spc="-125">
                <a:solidFill>
                  <a:srgbClr val="77787B"/>
                </a:solidFill>
                <a:latin typeface="DejaVu Sans"/>
                <a:cs typeface="DejaVu Sans"/>
              </a:rPr>
              <a:t>even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easier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than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connection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to </a:t>
            </a:r>
            <a:r>
              <a:rPr dirty="0" sz="800" spc="-150">
                <a:solidFill>
                  <a:srgbClr val="77787B"/>
                </a:solidFill>
                <a:latin typeface="DejaVu Sans"/>
                <a:cs typeface="DejaVu Sans"/>
              </a:rPr>
              <a:t>a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single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desktop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power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supply.</a:t>
            </a:r>
            <a:endParaRPr sz="800">
              <a:latin typeface="DejaVu Sans"/>
              <a:cs typeface="DejaVu Sans"/>
            </a:endParaRPr>
          </a:p>
          <a:p>
            <a:pPr marL="12700">
              <a:lnSpc>
                <a:spcPct val="100000"/>
              </a:lnSpc>
              <a:spcBef>
                <a:spcPts val="640"/>
              </a:spcBef>
            </a:pPr>
            <a:r>
              <a:rPr dirty="0" sz="800" spc="-125">
                <a:solidFill>
                  <a:srgbClr val="77787B"/>
                </a:solidFill>
                <a:latin typeface="DejaVu Sans"/>
                <a:cs typeface="DejaVu Sans"/>
              </a:rPr>
              <a:t>The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Manager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IQ is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available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in </a:t>
            </a:r>
            <a:r>
              <a:rPr dirty="0" sz="800" spc="-140">
                <a:solidFill>
                  <a:srgbClr val="77787B"/>
                </a:solidFill>
                <a:latin typeface="DejaVu Sans"/>
                <a:cs typeface="DejaVu Sans"/>
              </a:rPr>
              <a:t>2</a:t>
            </a:r>
            <a:r>
              <a:rPr dirty="0" sz="800" spc="-150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versions:</a:t>
            </a:r>
            <a:endParaRPr sz="800">
              <a:latin typeface="DejaVu Sans"/>
              <a:cs typeface="DejaVu Sans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  <a:tabLst>
                <a:tab pos="240665" algn="l"/>
              </a:tabLst>
            </a:pPr>
            <a:r>
              <a:rPr dirty="0" sz="800" spc="110">
                <a:solidFill>
                  <a:srgbClr val="0066B2"/>
                </a:solidFill>
                <a:latin typeface="Arial Black"/>
                <a:cs typeface="Arial Black"/>
              </a:rPr>
              <a:t>g	</a:t>
            </a:r>
            <a:r>
              <a:rPr dirty="0" sz="800" spc="-75">
                <a:solidFill>
                  <a:srgbClr val="77787B"/>
                </a:solidFill>
                <a:latin typeface="DejaVu Sans"/>
                <a:cs typeface="DejaVu Sans"/>
              </a:rPr>
              <a:t>Input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voltage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100 </a:t>
            </a:r>
            <a:r>
              <a:rPr dirty="0" sz="800">
                <a:solidFill>
                  <a:srgbClr val="77787B"/>
                </a:solidFill>
                <a:latin typeface="DejaVu Sans"/>
                <a:cs typeface="DejaVu Sans"/>
              </a:rPr>
              <a:t>– </a:t>
            </a:r>
            <a:r>
              <a:rPr dirty="0" sz="800" spc="-125">
                <a:solidFill>
                  <a:srgbClr val="77787B"/>
                </a:solidFill>
                <a:latin typeface="DejaVu Sans"/>
                <a:cs typeface="DejaVu Sans"/>
              </a:rPr>
              <a:t>240V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/50-60</a:t>
            </a:r>
            <a:r>
              <a:rPr dirty="0" sz="800" spc="-204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Hz</a:t>
            </a:r>
            <a:endParaRPr sz="800">
              <a:latin typeface="DejaVu Sans"/>
              <a:cs typeface="DejaVu Sans"/>
            </a:endParaRPr>
          </a:p>
          <a:p>
            <a:pPr marL="241300" marR="86360">
              <a:lnSpc>
                <a:spcPct val="125000"/>
              </a:lnSpc>
            </a:pP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This </a:t>
            </a:r>
            <a:r>
              <a:rPr dirty="0" sz="800" spc="-75">
                <a:solidFill>
                  <a:srgbClr val="77787B"/>
                </a:solidFill>
                <a:latin typeface="DejaVu Sans"/>
                <a:cs typeface="DejaVu Sans"/>
              </a:rPr>
              <a:t>unit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converts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the </a:t>
            </a:r>
            <a:r>
              <a:rPr dirty="0" sz="800" spc="-70">
                <a:solidFill>
                  <a:srgbClr val="77787B"/>
                </a:solidFill>
                <a:latin typeface="DejaVu Sans"/>
                <a:cs typeface="DejaVu Sans"/>
              </a:rPr>
              <a:t>input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voltage </a:t>
            </a:r>
            <a:r>
              <a:rPr dirty="0" sz="800" spc="-70">
                <a:solidFill>
                  <a:srgbClr val="77787B"/>
                </a:solidFill>
                <a:latin typeface="DejaVu Sans"/>
                <a:cs typeface="DejaVu Sans"/>
              </a:rPr>
              <a:t>to </a:t>
            </a:r>
            <a:r>
              <a:rPr dirty="0" sz="800" spc="-130">
                <a:solidFill>
                  <a:srgbClr val="77787B"/>
                </a:solidFill>
                <a:latin typeface="DejaVu Sans"/>
                <a:cs typeface="DejaVu Sans"/>
              </a:rPr>
              <a:t>24V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DC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and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provides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power  </a:t>
            </a:r>
            <a:r>
              <a:rPr dirty="0" sz="800" spc="-70">
                <a:solidFill>
                  <a:srgbClr val="77787B"/>
                </a:solidFill>
                <a:latin typeface="DejaVu Sans"/>
                <a:cs typeface="DejaVu Sans"/>
              </a:rPr>
              <a:t>to </a:t>
            </a:r>
            <a:r>
              <a:rPr dirty="0" sz="800" spc="-80">
                <a:solidFill>
                  <a:srgbClr val="77787B"/>
                </a:solidFill>
                <a:latin typeface="DejaVu Sans"/>
                <a:cs typeface="DejaVu Sans"/>
              </a:rPr>
              <a:t>all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6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connected</a:t>
            </a:r>
            <a:r>
              <a:rPr dirty="0" sz="800" spc="-55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devices.</a:t>
            </a:r>
            <a:endParaRPr sz="800">
              <a:latin typeface="DejaVu Sans"/>
              <a:cs typeface="DejaVu Sans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  <a:tabLst>
                <a:tab pos="240665" algn="l"/>
              </a:tabLst>
            </a:pPr>
            <a:r>
              <a:rPr dirty="0" sz="800" spc="110">
                <a:solidFill>
                  <a:srgbClr val="0066B2"/>
                </a:solidFill>
                <a:latin typeface="Arial Black"/>
                <a:cs typeface="Arial Black"/>
              </a:rPr>
              <a:t>g	</a:t>
            </a:r>
            <a:r>
              <a:rPr dirty="0" sz="800" spc="-75">
                <a:solidFill>
                  <a:srgbClr val="77787B"/>
                </a:solidFill>
                <a:latin typeface="DejaVu Sans"/>
                <a:cs typeface="DejaVu Sans"/>
              </a:rPr>
              <a:t>Input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voltage </a:t>
            </a:r>
            <a:r>
              <a:rPr dirty="0" sz="800" spc="-130">
                <a:solidFill>
                  <a:srgbClr val="77787B"/>
                </a:solidFill>
                <a:latin typeface="DejaVu Sans"/>
                <a:cs typeface="DejaVu Sans"/>
              </a:rPr>
              <a:t>24V</a:t>
            </a:r>
            <a:r>
              <a:rPr dirty="0" sz="800" spc="-80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DC</a:t>
            </a:r>
            <a:endParaRPr sz="800">
              <a:latin typeface="DejaVu Sans"/>
              <a:cs typeface="DejaVu Sans"/>
            </a:endParaRPr>
          </a:p>
          <a:p>
            <a:pPr marL="241300">
              <a:lnSpc>
                <a:spcPct val="100000"/>
              </a:lnSpc>
              <a:spcBef>
                <a:spcPts val="240"/>
              </a:spcBef>
            </a:pP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This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model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needs </a:t>
            </a:r>
            <a:r>
              <a:rPr dirty="0" sz="800" spc="-130">
                <a:solidFill>
                  <a:srgbClr val="77787B"/>
                </a:solidFill>
                <a:latin typeface="DejaVu Sans"/>
                <a:cs typeface="DejaVu Sans"/>
              </a:rPr>
              <a:t>a 24V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power </a:t>
            </a:r>
            <a:r>
              <a:rPr dirty="0" sz="800" spc="-70">
                <a:solidFill>
                  <a:srgbClr val="77787B"/>
                </a:solidFill>
                <a:latin typeface="DejaVu Sans"/>
                <a:cs typeface="DejaVu Sans"/>
              </a:rPr>
              <a:t>input </a:t>
            </a:r>
            <a:r>
              <a:rPr dirty="0" sz="800" spc="-80">
                <a:solidFill>
                  <a:srgbClr val="77787B"/>
                </a:solidFill>
                <a:latin typeface="DejaVu Sans"/>
                <a:cs typeface="DejaVu Sans"/>
              </a:rPr>
              <a:t>provided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by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the</a:t>
            </a:r>
            <a:r>
              <a:rPr dirty="0" sz="800" spc="-180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user.</a:t>
            </a:r>
            <a:endParaRPr sz="800">
              <a:latin typeface="DejaVu Sans"/>
              <a:cs typeface="DejaVu Sans"/>
            </a:endParaRPr>
          </a:p>
          <a:p>
            <a:pPr marL="12700" marR="405130">
              <a:lnSpc>
                <a:spcPct val="125000"/>
              </a:lnSpc>
              <a:spcBef>
                <a:spcPts val="400"/>
              </a:spcBef>
            </a:pP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Further extension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of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devices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is possible using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the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Extension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IQ </a:t>
            </a:r>
            <a:r>
              <a:rPr dirty="0" sz="800" spc="-145">
                <a:solidFill>
                  <a:srgbClr val="77787B"/>
                </a:solidFill>
                <a:latin typeface="DejaVu Sans"/>
                <a:cs typeface="DejaVu Sans"/>
              </a:rPr>
              <a:t>Easy. 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This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adds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another </a:t>
            </a:r>
            <a:r>
              <a:rPr dirty="0" sz="800" spc="-140">
                <a:solidFill>
                  <a:srgbClr val="77787B"/>
                </a:solidFill>
                <a:latin typeface="DejaVu Sans"/>
                <a:cs typeface="DejaVu Sans"/>
              </a:rPr>
              <a:t>6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devices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to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the </a:t>
            </a:r>
            <a:r>
              <a:rPr dirty="0" sz="800" spc="-130">
                <a:solidFill>
                  <a:srgbClr val="77787B"/>
                </a:solidFill>
                <a:latin typeface="DejaVu Sans"/>
                <a:cs typeface="DejaVu Sans"/>
              </a:rPr>
              <a:t>system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with </a:t>
            </a:r>
            <a:r>
              <a:rPr dirty="0" sz="800" spc="-150">
                <a:solidFill>
                  <a:srgbClr val="77787B"/>
                </a:solidFill>
                <a:latin typeface="DejaVu Sans"/>
                <a:cs typeface="DejaVu Sans"/>
              </a:rPr>
              <a:t>a </a:t>
            </a:r>
            <a:r>
              <a:rPr dirty="0" sz="800" spc="-135">
                <a:solidFill>
                  <a:srgbClr val="77787B"/>
                </a:solidFill>
                <a:latin typeface="DejaVu Sans"/>
                <a:cs typeface="DejaVu Sans"/>
              </a:rPr>
              <a:t>maximum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of</a:t>
            </a:r>
            <a:r>
              <a:rPr dirty="0" sz="800" spc="-200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135">
                <a:solidFill>
                  <a:srgbClr val="77787B"/>
                </a:solidFill>
                <a:latin typeface="DejaVu Sans"/>
                <a:cs typeface="DejaVu Sans"/>
              </a:rPr>
              <a:t>30.</a:t>
            </a:r>
            <a:endParaRPr sz="800">
              <a:latin typeface="DejaVu Sans"/>
              <a:cs typeface="DejaVu Sans"/>
            </a:endParaRPr>
          </a:p>
          <a:p>
            <a:pPr marL="12700" marR="196215">
              <a:lnSpc>
                <a:spcPct val="125000"/>
              </a:lnSpc>
            </a:pPr>
            <a:r>
              <a:rPr dirty="0" sz="800" spc="-140">
                <a:solidFill>
                  <a:srgbClr val="77787B"/>
                </a:solidFill>
                <a:latin typeface="DejaVu Sans"/>
                <a:cs typeface="DejaVu Sans"/>
              </a:rPr>
              <a:t>2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ports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on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each Manager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or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Extension </a:t>
            </a:r>
            <a:r>
              <a:rPr dirty="0" sz="800" spc="-130">
                <a:solidFill>
                  <a:srgbClr val="77787B"/>
                </a:solidFill>
                <a:latin typeface="DejaVu Sans"/>
                <a:cs typeface="DejaVu Sans"/>
              </a:rPr>
              <a:t>are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available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for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the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connection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of 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previous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(non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IQ) </a:t>
            </a:r>
            <a:r>
              <a:rPr dirty="0" sz="800" spc="-145">
                <a:solidFill>
                  <a:srgbClr val="77787B"/>
                </a:solidFill>
                <a:latin typeface="DejaVu Sans"/>
                <a:cs typeface="DejaVu Sans"/>
              </a:rPr>
              <a:t>Easy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products </a:t>
            </a:r>
            <a:r>
              <a:rPr dirty="0" sz="800" spc="-125">
                <a:solidFill>
                  <a:srgbClr val="77787B"/>
                </a:solidFill>
                <a:latin typeface="DejaVu Sans"/>
                <a:cs typeface="DejaVu Sans"/>
              </a:rPr>
              <a:t>e.g.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Performax</a:t>
            </a:r>
            <a:r>
              <a:rPr dirty="0" sz="800" spc="-80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145">
                <a:solidFill>
                  <a:srgbClr val="77787B"/>
                </a:solidFill>
                <a:latin typeface="DejaVu Sans"/>
                <a:cs typeface="DejaVu Sans"/>
              </a:rPr>
              <a:t>Easy.</a:t>
            </a:r>
            <a:endParaRPr sz="800">
              <a:latin typeface="DejaVu Sans"/>
              <a:cs typeface="DejaVu Sans"/>
            </a:endParaRPr>
          </a:p>
          <a:p>
            <a:pPr marL="12700">
              <a:lnSpc>
                <a:spcPct val="100000"/>
              </a:lnSpc>
              <a:spcBef>
                <a:spcPts val="740"/>
              </a:spcBef>
            </a:pPr>
            <a:r>
              <a:rPr dirty="0" sz="1100" spc="-35" b="1">
                <a:solidFill>
                  <a:srgbClr val="0066B2"/>
                </a:solidFill>
                <a:latin typeface="Trebuchet MS"/>
                <a:cs typeface="Trebuchet MS"/>
              </a:rPr>
              <a:t>Interfacing</a:t>
            </a:r>
            <a:endParaRPr sz="11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580"/>
              </a:spcBef>
            </a:pP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Communication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to </a:t>
            </a: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machine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interfaces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is</a:t>
            </a:r>
            <a:r>
              <a:rPr dirty="0" sz="800" spc="40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provided.</a:t>
            </a:r>
            <a:endParaRPr sz="800">
              <a:latin typeface="DejaVu Sans"/>
              <a:cs typeface="DejaVu Sans"/>
            </a:endParaRPr>
          </a:p>
          <a:p>
            <a:pPr marL="12700" marR="63500">
              <a:lnSpc>
                <a:spcPct val="125000"/>
              </a:lnSpc>
            </a:pP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Analogue </a:t>
            </a: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and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digital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inputs,outputs </a:t>
            </a: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and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several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serial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ﬁeldbus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protocols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can 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be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used.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Also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Ethernet </a:t>
            </a: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and </a:t>
            </a:r>
            <a:r>
              <a:rPr dirty="0" sz="800" spc="-145">
                <a:solidFill>
                  <a:srgbClr val="77787B"/>
                </a:solidFill>
                <a:latin typeface="DejaVu Sans"/>
                <a:cs typeface="DejaVu Sans"/>
              </a:rPr>
              <a:t>USB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ports </a:t>
            </a:r>
            <a:r>
              <a:rPr dirty="0" sz="800" spc="-130">
                <a:solidFill>
                  <a:srgbClr val="77787B"/>
                </a:solidFill>
                <a:latin typeface="DejaVu Sans"/>
                <a:cs typeface="DejaVu Sans"/>
              </a:rPr>
              <a:t>are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available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for </a:t>
            </a:r>
            <a:r>
              <a:rPr dirty="0" sz="800" spc="-140">
                <a:solidFill>
                  <a:srgbClr val="77787B"/>
                </a:solidFill>
                <a:latin typeface="DejaVu Sans"/>
                <a:cs typeface="DejaVu Sans"/>
              </a:rPr>
              <a:t>many</a:t>
            </a:r>
            <a:r>
              <a:rPr dirty="0" sz="800" spc="-155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functions.</a:t>
            </a:r>
            <a:endParaRPr sz="800">
              <a:latin typeface="DejaVu Sans"/>
              <a:cs typeface="DejaVu Sans"/>
            </a:endParaRPr>
          </a:p>
          <a:p>
            <a:pPr marL="12700">
              <a:lnSpc>
                <a:spcPct val="100000"/>
              </a:lnSpc>
              <a:spcBef>
                <a:spcPts val="740"/>
              </a:spcBef>
            </a:pPr>
            <a:r>
              <a:rPr dirty="0" sz="1100" spc="-50" b="1">
                <a:solidFill>
                  <a:srgbClr val="0066B2"/>
                </a:solidFill>
                <a:latin typeface="Trebuchet MS"/>
                <a:cs typeface="Trebuchet MS"/>
              </a:rPr>
              <a:t>Pro-Active </a:t>
            </a:r>
            <a:r>
              <a:rPr dirty="0" sz="1100" spc="-30" b="1">
                <a:solidFill>
                  <a:srgbClr val="0066B2"/>
                </a:solidFill>
                <a:latin typeface="Trebuchet MS"/>
                <a:cs typeface="Trebuchet MS"/>
              </a:rPr>
              <a:t>ionisation</a:t>
            </a:r>
            <a:r>
              <a:rPr dirty="0" sz="1100" spc="-125" b="1">
                <a:solidFill>
                  <a:srgbClr val="0066B2"/>
                </a:solidFill>
                <a:latin typeface="Trebuchet MS"/>
                <a:cs typeface="Trebuchet MS"/>
              </a:rPr>
              <a:t> </a:t>
            </a:r>
            <a:r>
              <a:rPr dirty="0" sz="1100" spc="-45" b="1">
                <a:solidFill>
                  <a:srgbClr val="0066B2"/>
                </a:solidFill>
                <a:latin typeface="Trebuchet MS"/>
                <a:cs typeface="Trebuchet MS"/>
              </a:rPr>
              <a:t>control</a:t>
            </a:r>
            <a:endParaRPr sz="1100">
              <a:latin typeface="Trebuchet MS"/>
              <a:cs typeface="Trebuchet MS"/>
            </a:endParaRPr>
          </a:p>
          <a:p>
            <a:pPr marL="12700" marR="8890">
              <a:lnSpc>
                <a:spcPct val="125000"/>
              </a:lnSpc>
              <a:spcBef>
                <a:spcPts val="340"/>
              </a:spcBef>
            </a:pP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Through Simco-Ion’s patented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technology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of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upstream </a:t>
            </a: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charge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evaluation, </a:t>
            </a:r>
            <a:r>
              <a:rPr dirty="0" sz="800" spc="-75">
                <a:solidFill>
                  <a:srgbClr val="77787B"/>
                </a:solidFill>
                <a:latin typeface="DejaVu Sans"/>
                <a:cs typeface="DejaVu Sans"/>
              </a:rPr>
              <a:t>it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is  possible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to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ﬁne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tune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neutralisation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of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static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in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combination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with </a:t>
            </a:r>
            <a:r>
              <a:rPr dirty="0" sz="800" spc="-150">
                <a:solidFill>
                  <a:srgbClr val="77787B"/>
                </a:solidFill>
                <a:latin typeface="DejaVu Sans"/>
                <a:cs typeface="DejaVu Sans"/>
              </a:rPr>
              <a:t>a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Performax 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IQ </a:t>
            </a:r>
            <a:r>
              <a:rPr dirty="0" sz="800" spc="-145">
                <a:solidFill>
                  <a:srgbClr val="77787B"/>
                </a:solidFill>
                <a:latin typeface="DejaVu Sans"/>
                <a:cs typeface="DejaVu Sans"/>
              </a:rPr>
              <a:t>Easy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anti-static </a:t>
            </a:r>
            <a:r>
              <a:rPr dirty="0" sz="800" spc="-125">
                <a:solidFill>
                  <a:srgbClr val="77787B"/>
                </a:solidFill>
                <a:latin typeface="DejaVu Sans"/>
                <a:cs typeface="DejaVu Sans"/>
              </a:rPr>
              <a:t>bar.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Adding </a:t>
            </a:r>
            <a:r>
              <a:rPr dirty="0" sz="800" spc="-150">
                <a:solidFill>
                  <a:srgbClr val="77787B"/>
                </a:solidFill>
                <a:latin typeface="DejaVu Sans"/>
                <a:cs typeface="DejaVu Sans"/>
              </a:rPr>
              <a:t>a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Sensor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IQ </a:t>
            </a:r>
            <a:r>
              <a:rPr dirty="0" sz="800" spc="-145">
                <a:solidFill>
                  <a:srgbClr val="77787B"/>
                </a:solidFill>
                <a:latin typeface="DejaVu Sans"/>
                <a:cs typeface="DejaVu Sans"/>
              </a:rPr>
              <a:t>Easy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to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the </a:t>
            </a:r>
            <a:r>
              <a:rPr dirty="0" sz="800" spc="-130">
                <a:solidFill>
                  <a:srgbClr val="77787B"/>
                </a:solidFill>
                <a:latin typeface="DejaVu Sans"/>
                <a:cs typeface="DejaVu Sans"/>
              </a:rPr>
              <a:t>system </a:t>
            </a:r>
            <a:r>
              <a:rPr dirty="0" sz="800" spc="-75">
                <a:solidFill>
                  <a:srgbClr val="77787B"/>
                </a:solidFill>
                <a:latin typeface="DejaVu Sans"/>
                <a:cs typeface="DejaVu Sans"/>
              </a:rPr>
              <a:t>will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allow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the 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user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to </a:t>
            </a:r>
            <a:r>
              <a:rPr dirty="0" sz="800" spc="-130">
                <a:solidFill>
                  <a:srgbClr val="77787B"/>
                </a:solidFill>
                <a:latin typeface="DejaVu Sans"/>
                <a:cs typeface="DejaVu Sans"/>
              </a:rPr>
              <a:t>measure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the </a:t>
            </a: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downstream charge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on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the </a:t>
            </a: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material. </a:t>
            </a:r>
            <a:r>
              <a:rPr dirty="0" sz="800" spc="-125">
                <a:solidFill>
                  <a:srgbClr val="77787B"/>
                </a:solidFill>
                <a:latin typeface="DejaVu Sans"/>
                <a:cs typeface="DejaVu Sans"/>
              </a:rPr>
              <a:t>The </a:t>
            </a:r>
            <a:r>
              <a:rPr dirty="0" sz="800" spc="-130">
                <a:solidFill>
                  <a:srgbClr val="77787B"/>
                </a:solidFill>
                <a:latin typeface="DejaVu Sans"/>
                <a:cs typeface="DejaVu Sans"/>
              </a:rPr>
              <a:t>system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can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also  be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perfected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further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to </a:t>
            </a: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enhance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eﬃciency </a:t>
            </a: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and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allow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quality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control.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Closed  </a:t>
            </a:r>
            <a:r>
              <a:rPr dirty="0" sz="800" spc="-80">
                <a:solidFill>
                  <a:srgbClr val="77787B"/>
                </a:solidFill>
                <a:latin typeface="DejaVu Sans"/>
                <a:cs typeface="DejaVu Sans"/>
              </a:rPr>
              <a:t>loop </a:t>
            </a: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measuring and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adjustment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of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the static </a:t>
            </a: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bar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output </a:t>
            </a:r>
            <a:r>
              <a:rPr dirty="0" sz="800" spc="-75">
                <a:solidFill>
                  <a:srgbClr val="77787B"/>
                </a:solidFill>
                <a:latin typeface="DejaVu Sans"/>
                <a:cs typeface="DejaVu Sans"/>
              </a:rPr>
              <a:t>will </a:t>
            </a: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guarantee </a:t>
            </a:r>
            <a:r>
              <a:rPr dirty="0" sz="800" spc="-125">
                <a:solidFill>
                  <a:srgbClr val="77787B"/>
                </a:solidFill>
                <a:latin typeface="DejaVu Sans"/>
                <a:cs typeface="DejaVu Sans"/>
              </a:rPr>
              <a:t>an 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extremely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low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level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of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residual</a:t>
            </a: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charge.</a:t>
            </a:r>
            <a:endParaRPr sz="800">
              <a:latin typeface="DejaVu Sans"/>
              <a:cs typeface="DejaVu Sans"/>
            </a:endParaRPr>
          </a:p>
        </p:txBody>
      </p:sp>
      <p:sp>
        <p:nvSpPr>
          <p:cNvPr id="1542" name="object 1542"/>
          <p:cNvSpPr txBox="1"/>
          <p:nvPr/>
        </p:nvSpPr>
        <p:spPr>
          <a:xfrm>
            <a:off x="7318705" y="1914385"/>
            <a:ext cx="2708275" cy="955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20" b="1">
                <a:solidFill>
                  <a:srgbClr val="0066B2"/>
                </a:solidFill>
                <a:latin typeface="Trebuchet MS"/>
                <a:cs typeface="Trebuchet MS"/>
              </a:rPr>
              <a:t>Data</a:t>
            </a:r>
            <a:r>
              <a:rPr dirty="0" sz="1100" spc="-90" b="1">
                <a:solidFill>
                  <a:srgbClr val="0066B2"/>
                </a:solidFill>
                <a:latin typeface="Trebuchet MS"/>
                <a:cs typeface="Trebuchet MS"/>
              </a:rPr>
              <a:t> </a:t>
            </a:r>
            <a:r>
              <a:rPr dirty="0" sz="1100" spc="15" b="1">
                <a:solidFill>
                  <a:srgbClr val="0066B2"/>
                </a:solidFill>
                <a:latin typeface="Trebuchet MS"/>
                <a:cs typeface="Trebuchet MS"/>
              </a:rPr>
              <a:t>logging</a:t>
            </a:r>
            <a:endParaRPr sz="1100">
              <a:latin typeface="Trebuchet MS"/>
              <a:cs typeface="Trebuchet MS"/>
            </a:endParaRPr>
          </a:p>
          <a:p>
            <a:pPr algn="just" marL="12700" marR="5080">
              <a:lnSpc>
                <a:spcPct val="125000"/>
              </a:lnSpc>
              <a:spcBef>
                <a:spcPts val="340"/>
              </a:spcBef>
            </a:pP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Al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device </a:t>
            </a: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and process </a:t>
            </a:r>
            <a:r>
              <a:rPr dirty="0" sz="800" spc="-125">
                <a:solidFill>
                  <a:srgbClr val="77787B"/>
                </a:solidFill>
                <a:latin typeface="DejaVu Sans"/>
                <a:cs typeface="DejaVu Sans"/>
              </a:rPr>
              <a:t>parameters </a:t>
            </a:r>
            <a:r>
              <a:rPr dirty="0" sz="800" spc="-130">
                <a:solidFill>
                  <a:srgbClr val="77787B"/>
                </a:solidFill>
                <a:latin typeface="DejaVu Sans"/>
                <a:cs typeface="DejaVu Sans"/>
              </a:rPr>
              <a:t>are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logged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in </a:t>
            </a: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real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time </a:t>
            </a: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and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can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be  </a:t>
            </a:r>
            <a:r>
              <a:rPr dirty="0" sz="800" spc="-130">
                <a:solidFill>
                  <a:srgbClr val="77787B"/>
                </a:solidFill>
                <a:latin typeface="DejaVu Sans"/>
                <a:cs typeface="DejaVu Sans"/>
              </a:rPr>
              <a:t>made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visible on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the </a:t>
            </a:r>
            <a:r>
              <a:rPr dirty="0" sz="800" spc="-130">
                <a:solidFill>
                  <a:srgbClr val="77787B"/>
                </a:solidFill>
                <a:latin typeface="DejaVu Sans"/>
                <a:cs typeface="DejaVu Sans"/>
              </a:rPr>
              <a:t>LCD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screen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or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downloaded through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the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Ethernet 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interface.</a:t>
            </a:r>
            <a:endParaRPr sz="800">
              <a:latin typeface="DejaVu Sans"/>
              <a:cs typeface="DejaVu Sans"/>
            </a:endParaRPr>
          </a:p>
          <a:p>
            <a:pPr algn="just" marL="12700">
              <a:lnSpc>
                <a:spcPct val="100000"/>
              </a:lnSpc>
              <a:spcBef>
                <a:spcPts val="740"/>
              </a:spcBef>
            </a:pPr>
            <a:r>
              <a:rPr dirty="0" sz="1100" spc="-60" b="1">
                <a:solidFill>
                  <a:srgbClr val="0066B2"/>
                </a:solidFill>
                <a:latin typeface="Trebuchet MS"/>
                <a:cs typeface="Trebuchet MS"/>
              </a:rPr>
              <a:t>Features</a:t>
            </a:r>
            <a:endParaRPr sz="1100">
              <a:latin typeface="Trebuchet MS"/>
              <a:cs typeface="Trebuchet MS"/>
            </a:endParaRPr>
          </a:p>
        </p:txBody>
      </p:sp>
      <p:sp>
        <p:nvSpPr>
          <p:cNvPr id="1543" name="object 1543"/>
          <p:cNvSpPr txBox="1"/>
          <p:nvPr/>
        </p:nvSpPr>
        <p:spPr>
          <a:xfrm>
            <a:off x="7318667" y="2836405"/>
            <a:ext cx="1816100" cy="1244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427990">
              <a:lnSpc>
                <a:spcPct val="125000"/>
              </a:lnSpc>
              <a:spcBef>
                <a:spcPts val="100"/>
              </a:spcBef>
              <a:tabLst>
                <a:tab pos="240665" algn="l"/>
              </a:tabLst>
            </a:pPr>
            <a:r>
              <a:rPr dirty="0" sz="800" spc="110">
                <a:solidFill>
                  <a:srgbClr val="0066B2"/>
                </a:solidFill>
                <a:latin typeface="Arial Black"/>
                <a:cs typeface="Arial Black"/>
              </a:rPr>
              <a:t>g	</a:t>
            </a:r>
            <a:r>
              <a:rPr dirty="0" sz="800" spc="-150">
                <a:solidFill>
                  <a:srgbClr val="77787B"/>
                </a:solidFill>
                <a:latin typeface="DejaVu Sans"/>
                <a:cs typeface="DejaVu Sans"/>
              </a:rPr>
              <a:t>7” </a:t>
            </a:r>
            <a:r>
              <a:rPr dirty="0" sz="800" spc="-65">
                <a:solidFill>
                  <a:srgbClr val="77787B"/>
                </a:solidFill>
                <a:latin typeface="DejaVu Sans"/>
                <a:cs typeface="DejaVu Sans"/>
              </a:rPr>
              <a:t>full </a:t>
            </a:r>
            <a:r>
              <a:rPr dirty="0" sz="800" spc="-75">
                <a:solidFill>
                  <a:srgbClr val="77787B"/>
                </a:solidFill>
                <a:latin typeface="DejaVu Sans"/>
                <a:cs typeface="DejaVu Sans"/>
              </a:rPr>
              <a:t>colour touch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screen. </a:t>
            </a:r>
            <a:r>
              <a:rPr dirty="0" sz="800" spc="-100">
                <a:solidFill>
                  <a:srgbClr val="0066B2"/>
                </a:solidFill>
                <a:latin typeface="DejaVu Sans"/>
                <a:cs typeface="DejaVu Sans"/>
              </a:rPr>
              <a:t> </a:t>
            </a:r>
            <a:r>
              <a:rPr dirty="0" sz="800" spc="110">
                <a:solidFill>
                  <a:srgbClr val="0066B2"/>
                </a:solidFill>
                <a:latin typeface="Arial Black"/>
                <a:cs typeface="Arial Black"/>
              </a:rPr>
              <a:t>g	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Information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is </a:t>
            </a:r>
            <a:r>
              <a:rPr dirty="0" sz="800" spc="-75">
                <a:solidFill>
                  <a:srgbClr val="77787B"/>
                </a:solidFill>
                <a:latin typeface="DejaVu Sans"/>
                <a:cs typeface="DejaVu Sans"/>
              </a:rPr>
              <a:t>colour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coded. </a:t>
            </a:r>
            <a:r>
              <a:rPr dirty="0" sz="800" spc="-90">
                <a:solidFill>
                  <a:srgbClr val="0066B2"/>
                </a:solidFill>
                <a:latin typeface="DejaVu Sans"/>
                <a:cs typeface="DejaVu Sans"/>
              </a:rPr>
              <a:t> </a:t>
            </a:r>
            <a:r>
              <a:rPr dirty="0" sz="800" spc="110">
                <a:solidFill>
                  <a:srgbClr val="0066B2"/>
                </a:solidFill>
                <a:latin typeface="Arial Black"/>
                <a:cs typeface="Arial Black"/>
              </a:rPr>
              <a:t>g	</a:t>
            </a:r>
            <a:r>
              <a:rPr dirty="0" sz="800" spc="-80">
                <a:solidFill>
                  <a:srgbClr val="77787B"/>
                </a:solidFill>
                <a:latin typeface="DejaVu Sans"/>
                <a:cs typeface="DejaVu Sans"/>
              </a:rPr>
              <a:t>Controls </a:t>
            </a:r>
            <a:r>
              <a:rPr dirty="0" sz="800" spc="-75">
                <a:solidFill>
                  <a:srgbClr val="77787B"/>
                </a:solidFill>
                <a:latin typeface="DejaVu Sans"/>
                <a:cs typeface="DejaVu Sans"/>
              </a:rPr>
              <a:t>up </a:t>
            </a:r>
            <a:r>
              <a:rPr dirty="0" sz="800" spc="-70">
                <a:solidFill>
                  <a:srgbClr val="77787B"/>
                </a:solidFill>
                <a:latin typeface="DejaVu Sans"/>
                <a:cs typeface="DejaVu Sans"/>
              </a:rPr>
              <a:t>to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30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devices. </a:t>
            </a:r>
            <a:r>
              <a:rPr dirty="0" sz="800" spc="-100">
                <a:solidFill>
                  <a:srgbClr val="0066B2"/>
                </a:solidFill>
                <a:latin typeface="DejaVu Sans"/>
                <a:cs typeface="DejaVu Sans"/>
              </a:rPr>
              <a:t> </a:t>
            </a:r>
            <a:r>
              <a:rPr dirty="0" sz="800" spc="110">
                <a:solidFill>
                  <a:srgbClr val="0066B2"/>
                </a:solidFill>
                <a:latin typeface="Arial Black"/>
                <a:cs typeface="Arial Black"/>
              </a:rPr>
              <a:t>g	</a:t>
            </a:r>
            <a:r>
              <a:rPr dirty="0" sz="800" spc="-80">
                <a:solidFill>
                  <a:srgbClr val="77787B"/>
                </a:solidFill>
                <a:latin typeface="DejaVu Sans"/>
                <a:cs typeface="DejaVu Sans"/>
              </a:rPr>
              <a:t>Connection </a:t>
            </a:r>
            <a:r>
              <a:rPr dirty="0" sz="800" spc="-75">
                <a:solidFill>
                  <a:srgbClr val="77787B"/>
                </a:solidFill>
                <a:latin typeface="DejaVu Sans"/>
                <a:cs typeface="DejaVu Sans"/>
              </a:rPr>
              <a:t>up </a:t>
            </a:r>
            <a:r>
              <a:rPr dirty="0" sz="800" spc="-70">
                <a:solidFill>
                  <a:srgbClr val="77787B"/>
                </a:solidFill>
                <a:latin typeface="DejaVu Sans"/>
                <a:cs typeface="DejaVu Sans"/>
              </a:rPr>
              <a:t>to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6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devices.</a:t>
            </a:r>
            <a:endParaRPr sz="800">
              <a:latin typeface="DejaVu Sans"/>
              <a:cs typeface="DejaVu Sans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  <a:tabLst>
                <a:tab pos="240665" algn="l"/>
              </a:tabLst>
            </a:pPr>
            <a:r>
              <a:rPr dirty="0" sz="800" spc="110">
                <a:solidFill>
                  <a:srgbClr val="0066B2"/>
                </a:solidFill>
                <a:latin typeface="Arial Black"/>
                <a:cs typeface="Arial Black"/>
              </a:rPr>
              <a:t>g	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Analogue </a:t>
            </a:r>
            <a:r>
              <a:rPr dirty="0" sz="800" spc="-180">
                <a:solidFill>
                  <a:srgbClr val="77787B"/>
                </a:solidFill>
                <a:latin typeface="DejaVu Sans"/>
                <a:cs typeface="DejaVu Sans"/>
              </a:rPr>
              <a:t>&amp;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75">
                <a:solidFill>
                  <a:srgbClr val="77787B"/>
                </a:solidFill>
                <a:latin typeface="DejaVu Sans"/>
                <a:cs typeface="DejaVu Sans"/>
              </a:rPr>
              <a:t>digital </a:t>
            </a:r>
            <a:r>
              <a:rPr dirty="0" sz="800" spc="-80">
                <a:solidFill>
                  <a:srgbClr val="77787B"/>
                </a:solidFill>
                <a:latin typeface="DejaVu Sans"/>
                <a:cs typeface="DejaVu Sans"/>
              </a:rPr>
              <a:t>inputs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and</a:t>
            </a:r>
            <a:r>
              <a:rPr dirty="0" sz="800" spc="-140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outputs.</a:t>
            </a:r>
            <a:endParaRPr sz="800">
              <a:latin typeface="DejaVu Sans"/>
              <a:cs typeface="DejaVu Sans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  <a:tabLst>
                <a:tab pos="240665" algn="l"/>
              </a:tabLst>
            </a:pPr>
            <a:r>
              <a:rPr dirty="0" sz="800" spc="110">
                <a:solidFill>
                  <a:srgbClr val="0066B2"/>
                </a:solidFill>
                <a:latin typeface="Arial Black"/>
                <a:cs typeface="Arial Black"/>
              </a:rPr>
              <a:t>g	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Serial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ﬁeldbus</a:t>
            </a:r>
            <a:r>
              <a:rPr dirty="0" sz="800" spc="-70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interfaces.</a:t>
            </a:r>
            <a:endParaRPr sz="800">
              <a:latin typeface="DejaVu Sans"/>
              <a:cs typeface="DejaVu Sans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  <a:tabLst>
                <a:tab pos="240665" algn="l"/>
              </a:tabLst>
            </a:pPr>
            <a:r>
              <a:rPr dirty="0" sz="800" spc="110">
                <a:solidFill>
                  <a:srgbClr val="0066B2"/>
                </a:solidFill>
                <a:latin typeface="Arial Black"/>
                <a:cs typeface="Arial Black"/>
              </a:rPr>
              <a:t>g	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Ethernet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interface.</a:t>
            </a:r>
            <a:endParaRPr sz="800">
              <a:latin typeface="DejaVu Sans"/>
              <a:cs typeface="DejaVu Sans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  <a:tabLst>
                <a:tab pos="240665" algn="l"/>
              </a:tabLst>
            </a:pPr>
            <a:r>
              <a:rPr dirty="0" sz="800" spc="110">
                <a:solidFill>
                  <a:srgbClr val="0066B2"/>
                </a:solidFill>
                <a:latin typeface="Arial Black"/>
                <a:cs typeface="Arial Black"/>
              </a:rPr>
              <a:t>g	</a:t>
            </a:r>
            <a:r>
              <a:rPr dirty="0" sz="800" spc="-125">
                <a:solidFill>
                  <a:srgbClr val="77787B"/>
                </a:solidFill>
                <a:latin typeface="DejaVu Sans"/>
                <a:cs typeface="DejaVu Sans"/>
              </a:rPr>
              <a:t>USB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interface.</a:t>
            </a:r>
            <a:endParaRPr sz="800">
              <a:latin typeface="DejaVu Sans"/>
              <a:cs typeface="DejaVu Sans"/>
            </a:endParaRPr>
          </a:p>
        </p:txBody>
      </p:sp>
      <p:sp>
        <p:nvSpPr>
          <p:cNvPr id="1544" name="object 1544"/>
          <p:cNvSpPr txBox="1"/>
          <p:nvPr/>
        </p:nvSpPr>
        <p:spPr>
          <a:xfrm>
            <a:off x="7259294" y="0"/>
            <a:ext cx="1917700" cy="915035"/>
          </a:xfrm>
          <a:prstGeom prst="rect">
            <a:avLst/>
          </a:prstGeom>
        </p:spPr>
        <p:txBody>
          <a:bodyPr wrap="square" lIns="0" tIns="139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0"/>
              </a:spcBef>
            </a:pPr>
            <a:r>
              <a:rPr dirty="0" sz="1500" spc="-180" b="1">
                <a:solidFill>
                  <a:srgbClr val="FFFFFF"/>
                </a:solidFill>
                <a:latin typeface="Verdana"/>
                <a:cs typeface="Verdana"/>
              </a:rPr>
              <a:t>Product</a:t>
            </a:r>
            <a:r>
              <a:rPr dirty="0" sz="1500" spc="-265" b="1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dirty="0" sz="1500" spc="-175" b="1">
                <a:solidFill>
                  <a:srgbClr val="FFFFFF"/>
                </a:solidFill>
                <a:latin typeface="Verdana"/>
                <a:cs typeface="Verdana"/>
              </a:rPr>
              <a:t>Specifications</a:t>
            </a:r>
            <a:endParaRPr sz="1500">
              <a:latin typeface="Verdana"/>
              <a:cs typeface="Verdana"/>
            </a:endParaRPr>
          </a:p>
          <a:p>
            <a:pPr marL="12700" marR="400050">
              <a:lnSpc>
                <a:spcPct val="77700"/>
              </a:lnSpc>
              <a:spcBef>
                <a:spcPts val="1400"/>
              </a:spcBef>
            </a:pPr>
            <a:r>
              <a:rPr dirty="0" sz="1500" spc="-175" b="1">
                <a:solidFill>
                  <a:srgbClr val="FFFFFF"/>
                </a:solidFill>
                <a:latin typeface="Verdana"/>
                <a:cs typeface="Verdana"/>
              </a:rPr>
              <a:t>Static</a:t>
            </a:r>
            <a:r>
              <a:rPr dirty="0" sz="1500" spc="-275" b="1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dirty="0" sz="1500" spc="-165" b="1">
                <a:solidFill>
                  <a:srgbClr val="FFFFFF"/>
                </a:solidFill>
                <a:latin typeface="Verdana"/>
                <a:cs typeface="Verdana"/>
              </a:rPr>
              <a:t>elimination  </a:t>
            </a:r>
            <a:r>
              <a:rPr dirty="0" sz="1500" spc="-225" b="1">
                <a:solidFill>
                  <a:srgbClr val="FFFFFF"/>
                </a:solidFill>
                <a:latin typeface="Verdana"/>
                <a:cs typeface="Verdana"/>
              </a:rPr>
              <a:t>Power</a:t>
            </a:r>
            <a:r>
              <a:rPr dirty="0" sz="1500" spc="-215" b="1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dirty="0" sz="1500" spc="-175" b="1">
                <a:solidFill>
                  <a:srgbClr val="FFFFFF"/>
                </a:solidFill>
                <a:latin typeface="Verdana"/>
                <a:cs typeface="Verdana"/>
              </a:rPr>
              <a:t>Units</a:t>
            </a:r>
            <a:endParaRPr sz="1500">
              <a:latin typeface="Verdana"/>
              <a:cs typeface="Verdana"/>
            </a:endParaRPr>
          </a:p>
        </p:txBody>
      </p:sp>
      <p:sp>
        <p:nvSpPr>
          <p:cNvPr id="1545" name="object 1545"/>
          <p:cNvSpPr/>
          <p:nvPr/>
        </p:nvSpPr>
        <p:spPr>
          <a:xfrm>
            <a:off x="9756000" y="758875"/>
            <a:ext cx="540003" cy="39312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880630" y="7227620"/>
            <a:ext cx="5005705" cy="116839"/>
          </a:xfrm>
          <a:custGeom>
            <a:avLst/>
            <a:gdLst/>
            <a:ahLst/>
            <a:cxnLst/>
            <a:rect l="l" t="t" r="r" b="b"/>
            <a:pathLst>
              <a:path w="5005705" h="116840">
                <a:moveTo>
                  <a:pt x="0" y="116382"/>
                </a:moveTo>
                <a:lnTo>
                  <a:pt x="5005362" y="116382"/>
                </a:lnTo>
                <a:lnTo>
                  <a:pt x="5005362" y="0"/>
                </a:lnTo>
                <a:lnTo>
                  <a:pt x="0" y="0"/>
                </a:lnTo>
                <a:lnTo>
                  <a:pt x="0" y="11638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3979189" y="1317599"/>
            <a:ext cx="6233160" cy="612140"/>
          </a:xfrm>
          <a:custGeom>
            <a:avLst/>
            <a:gdLst/>
            <a:ahLst/>
            <a:cxnLst/>
            <a:rect l="l" t="t" r="r" b="b"/>
            <a:pathLst>
              <a:path w="6233159" h="612139">
                <a:moveTo>
                  <a:pt x="0" y="612000"/>
                </a:moveTo>
                <a:lnTo>
                  <a:pt x="6232537" y="612000"/>
                </a:lnTo>
                <a:lnTo>
                  <a:pt x="6232537" y="0"/>
                </a:lnTo>
                <a:lnTo>
                  <a:pt x="0" y="0"/>
                </a:lnTo>
                <a:lnTo>
                  <a:pt x="0" y="6120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 txBox="1"/>
          <p:nvPr/>
        </p:nvSpPr>
        <p:spPr>
          <a:xfrm>
            <a:off x="4038485" y="1209814"/>
            <a:ext cx="4214495" cy="726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4600" spc="-190">
                <a:solidFill>
                  <a:srgbClr val="0066B2"/>
                </a:solidFill>
                <a:latin typeface="Arial"/>
                <a:cs typeface="Arial"/>
              </a:rPr>
              <a:t>Manager </a:t>
            </a:r>
            <a:r>
              <a:rPr dirty="0" sz="4600" spc="-335">
                <a:solidFill>
                  <a:srgbClr val="0066B2"/>
                </a:solidFill>
                <a:latin typeface="Arial"/>
                <a:cs typeface="Arial"/>
              </a:rPr>
              <a:t>IQ</a:t>
            </a:r>
            <a:r>
              <a:rPr dirty="0" sz="4600" spc="370">
                <a:solidFill>
                  <a:srgbClr val="0066B2"/>
                </a:solidFill>
                <a:latin typeface="Arial"/>
                <a:cs typeface="Arial"/>
              </a:rPr>
              <a:t> </a:t>
            </a:r>
            <a:r>
              <a:rPr dirty="0" sz="4600" spc="-275">
                <a:solidFill>
                  <a:srgbClr val="0066B2"/>
                </a:solidFill>
                <a:latin typeface="Arial"/>
                <a:cs typeface="Arial"/>
              </a:rPr>
              <a:t>Easy</a:t>
            </a:r>
            <a:endParaRPr sz="4600">
              <a:latin typeface="Arial"/>
              <a:cs typeface="Arial"/>
            </a:endParaRPr>
          </a:p>
        </p:txBody>
      </p:sp>
      <p:sp>
        <p:nvSpPr>
          <p:cNvPr id="1549" name="object 1549"/>
          <p:cNvSpPr txBox="1"/>
          <p:nvPr/>
        </p:nvSpPr>
        <p:spPr>
          <a:xfrm>
            <a:off x="662953" y="7075431"/>
            <a:ext cx="5201920" cy="254000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marL="25400">
              <a:lnSpc>
                <a:spcPts val="1675"/>
              </a:lnSpc>
              <a:spcBef>
                <a:spcPts val="320"/>
              </a:spcBef>
            </a:pPr>
            <a:fld id="{81D60167-4931-47E6-BA6A-407CBD079E47}" type="slidenum">
              <a:rPr dirty="0" baseline="11904" sz="2100" spc="-315">
                <a:solidFill>
                  <a:srgbClr val="231F20"/>
                </a:solidFill>
                <a:latin typeface="DejaVu Sans"/>
                <a:cs typeface="DejaVu Sans"/>
              </a:rPr>
              <a:t>2</a:t>
            </a:fld>
            <a:r>
              <a:rPr dirty="0" baseline="11904" sz="2100" spc="-315">
                <a:solidFill>
                  <a:srgbClr val="231F20"/>
                </a:solidFill>
                <a:latin typeface="DejaVu Sans"/>
                <a:cs typeface="DejaVu Sans"/>
              </a:rPr>
              <a:t> </a:t>
            </a:r>
            <a:r>
              <a:rPr dirty="0" baseline="11904" sz="2100" spc="-262">
                <a:solidFill>
                  <a:srgbClr val="5B6D70"/>
                </a:solidFill>
                <a:latin typeface="DejaVu Sans"/>
                <a:cs typeface="DejaVu Sans"/>
              </a:rPr>
              <a:t>| </a:t>
            </a:r>
            <a:r>
              <a:rPr dirty="0" sz="700" spc="-65">
                <a:solidFill>
                  <a:srgbClr val="231F20"/>
                </a:solidFill>
                <a:latin typeface="DejaVu Sans"/>
                <a:cs typeface="DejaVu Sans"/>
                <a:hlinkClick r:id="rId17"/>
              </a:rPr>
              <a:t>www.simco-ion.co.uk/our-products/static-elimination/power-units/manager-iq-easy </a:t>
            </a:r>
            <a:r>
              <a:rPr dirty="0" sz="700" spc="-90">
                <a:solidFill>
                  <a:srgbClr val="231F20"/>
                </a:solidFill>
                <a:latin typeface="DejaVu Sans"/>
                <a:cs typeface="DejaVu Sans"/>
              </a:rPr>
              <a:t>| </a:t>
            </a:r>
            <a:r>
              <a:rPr dirty="0" sz="700" spc="-75">
                <a:solidFill>
                  <a:srgbClr val="231F20"/>
                </a:solidFill>
                <a:latin typeface="DejaVu Sans"/>
                <a:cs typeface="DejaVu Sans"/>
              </a:rPr>
              <a:t>Static </a:t>
            </a:r>
            <a:r>
              <a:rPr dirty="0" sz="700" spc="-65">
                <a:solidFill>
                  <a:srgbClr val="231F20"/>
                </a:solidFill>
                <a:latin typeface="DejaVu Sans"/>
                <a:cs typeface="DejaVu Sans"/>
              </a:rPr>
              <a:t>elimination </a:t>
            </a:r>
            <a:r>
              <a:rPr dirty="0" sz="700" spc="-90">
                <a:solidFill>
                  <a:srgbClr val="231F20"/>
                </a:solidFill>
                <a:latin typeface="DejaVu Sans"/>
                <a:cs typeface="DejaVu Sans"/>
              </a:rPr>
              <a:t>| </a:t>
            </a:r>
            <a:r>
              <a:rPr dirty="0" sz="700" spc="-70">
                <a:solidFill>
                  <a:srgbClr val="231F20"/>
                </a:solidFill>
                <a:latin typeface="DejaVu Sans"/>
                <a:cs typeface="DejaVu Sans"/>
              </a:rPr>
              <a:t>Power Units </a:t>
            </a:r>
            <a:r>
              <a:rPr dirty="0" sz="700" spc="-90">
                <a:solidFill>
                  <a:srgbClr val="231F20"/>
                </a:solidFill>
                <a:latin typeface="DejaVu Sans"/>
                <a:cs typeface="DejaVu Sans"/>
              </a:rPr>
              <a:t>| </a:t>
            </a:r>
            <a:r>
              <a:rPr dirty="0" sz="700" spc="-80">
                <a:solidFill>
                  <a:srgbClr val="231F20"/>
                </a:solidFill>
                <a:latin typeface="DejaVu Sans"/>
                <a:cs typeface="DejaVu Sans"/>
              </a:rPr>
              <a:t>Manager </a:t>
            </a:r>
            <a:r>
              <a:rPr dirty="0" sz="700" spc="-70">
                <a:solidFill>
                  <a:srgbClr val="231F20"/>
                </a:solidFill>
                <a:latin typeface="DejaVu Sans"/>
                <a:cs typeface="DejaVu Sans"/>
              </a:rPr>
              <a:t>IQ</a:t>
            </a:r>
            <a:r>
              <a:rPr dirty="0" sz="700" spc="55">
                <a:solidFill>
                  <a:srgbClr val="231F20"/>
                </a:solidFill>
                <a:latin typeface="DejaVu Sans"/>
                <a:cs typeface="DejaVu Sans"/>
              </a:rPr>
              <a:t> </a:t>
            </a:r>
            <a:r>
              <a:rPr dirty="0" sz="700" spc="-105">
                <a:solidFill>
                  <a:srgbClr val="231F20"/>
                </a:solidFill>
                <a:latin typeface="DejaVu Sans"/>
                <a:cs typeface="DejaVu Sans"/>
              </a:rPr>
              <a:t>Easy</a:t>
            </a:r>
            <a:endParaRPr sz="700">
              <a:latin typeface="DejaVu Sans"/>
              <a:cs typeface="DejaVu Sans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319066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590567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859959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131447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401348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672835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942266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6213741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6485432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6756933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7026326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7297826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567739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839214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184599" y="6359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455401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726889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996294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267794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537682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809183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955601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6078588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6350076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6621792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6893280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162672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434148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704061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975548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068940" y="754049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319066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590567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859959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131447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401348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672835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942266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6213741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6485432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6756933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026326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297826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567739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839214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184599" y="8720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4455401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726889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996294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5267794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5537682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5809183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5955601" y="89562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078588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350076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621792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93280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7162672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7434148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7704061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7975548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068940" y="990168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17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17"/>
                </a:lnTo>
                <a:lnTo>
                  <a:pt x="16192" y="23317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319066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590567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859959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5131447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5401348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5672835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5942266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213741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485432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756933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7026326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7297826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7567739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7839214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4184599" y="11082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4455401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726889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996294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267794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537682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809183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955601" y="113174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6078588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6350076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6621792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6893280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162672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7434148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7704061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7975548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4068940" y="1226273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4319066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4590567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4859959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131447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401348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672835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942266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6213741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6485432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6756933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026326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297826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7567739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7839214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4184599" y="1344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455401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726889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96294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5267794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5537682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5809183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5955601" y="136786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607858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6350076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6621792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6893280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7162672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743414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7704061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797554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068940" y="1462392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319066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590567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859959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5131447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5401348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5672835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5942266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6213741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6485432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6756933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7026326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297826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567739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839214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4184599" y="15804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4455401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4726889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4996294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5267794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5537682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5809183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5955601" y="160398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607858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6350076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6621792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6893280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162672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43414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7704061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797554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4068940" y="1698498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77"/>
                </a:moveTo>
                <a:lnTo>
                  <a:pt x="2794" y="36677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77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39636" y="36677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4319066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4590567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4859959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5131447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5401348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5672835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5942266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6213741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6485432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6756933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026326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297826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567739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839214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4184599" y="181656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4455401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4726889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4996294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5267794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5537682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5809183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5955601" y="184010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607858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6350076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6621792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6893280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7162672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743414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7704061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797554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4068940" y="1934616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77"/>
                </a:moveTo>
                <a:lnTo>
                  <a:pt x="2794" y="36677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77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39636" y="36677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4319066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4590567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4859959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5131447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5401348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17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68" y="23317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5672835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5942266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17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29" y="23317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6213741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6485432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6756933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7026326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7297826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7567739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7839214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4184599" y="205267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4455401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4726889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4996294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5267794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5537682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5809183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5955601" y="207620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607858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6350076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6621792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6893280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7162672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743414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7704061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797554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4068940" y="217073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4319066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4590567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4859959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5131447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5401348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5672835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5942266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6213741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6485432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6756933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026326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7297826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7567739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7839214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4184599" y="228879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4455401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4726889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996294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5267794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5537682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5809183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5955601" y="231231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607858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6350076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6621792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6893280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7162672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43414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704061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797554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4068940" y="2406840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4319066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4590567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4859959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5131447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5401348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5672835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5942266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6213741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6485432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6756933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7026326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7297826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7567739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7839214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4068927" y="2548280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5">
                <a:moveTo>
                  <a:pt x="0" y="0"/>
                </a:moveTo>
                <a:lnTo>
                  <a:pt x="30670" y="0"/>
                </a:lnTo>
                <a:lnTo>
                  <a:pt x="30670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4184599" y="252491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4331017" y="254828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4455401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4601845" y="254844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4726889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4873320" y="254844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4996294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5142712" y="254844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5267794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5414225" y="254844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5537682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5684126" y="254844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5809183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5955601" y="254844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607858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6350076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6621792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6893280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162672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743414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704061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797554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4068940" y="2642958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77"/>
                </a:moveTo>
                <a:lnTo>
                  <a:pt x="2794" y="36677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77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39636" y="36677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4319066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4590567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4859959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5131447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5401348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17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68" y="23317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5672835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5942266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17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29" y="23317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6213741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6485432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6756933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026326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297826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7567739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7839214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4184599" y="27610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4455401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4726889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4996294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5267794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5537682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68" y="59982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5809183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5955601" y="278456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607858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6350076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6621792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6893280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162672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43414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704061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97554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4068940" y="2879089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52"/>
                </a:moveTo>
                <a:lnTo>
                  <a:pt x="2794" y="36652"/>
                </a:lnTo>
                <a:lnTo>
                  <a:pt x="2794" y="59982"/>
                </a:lnTo>
                <a:lnTo>
                  <a:pt x="16192" y="59982"/>
                </a:lnTo>
                <a:lnTo>
                  <a:pt x="16192" y="36652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39636" y="36652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4319066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4590567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4859959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5131447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5401348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25" y="36677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5672835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5942266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6213741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6485432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6756933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026326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297826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567739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839214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4184599" y="29971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4455401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4726889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4996294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5267794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5537682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5809183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5955601" y="302064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607858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6350076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6621792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6893280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162672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43414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704061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97554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4068940" y="3115195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52"/>
                </a:moveTo>
                <a:lnTo>
                  <a:pt x="2794" y="36652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52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39636" y="36652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4319066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4590567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4859959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5131447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5401348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5672835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5942266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6213741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6485432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6756933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026326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297826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567739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839214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4184599" y="32332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39"/>
                </a:moveTo>
                <a:lnTo>
                  <a:pt x="23469" y="36639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39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39"/>
                </a:lnTo>
                <a:lnTo>
                  <a:pt x="60312" y="36639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4455401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4726889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4996294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5267794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5537682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5809183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5955601" y="325677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607858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6350076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6621792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6893280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162672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43414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704061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97554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4068940" y="3351301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4319066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4590567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4859959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5131447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5401348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5672835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5942266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6213741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6485432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756933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7026326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7297826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7567739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7839214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4184599" y="34693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4455401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4726889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4996294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5267794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5537682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68" y="23368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5809183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5955601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07858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225006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350076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496507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6621792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68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68"/>
                </a:lnTo>
                <a:lnTo>
                  <a:pt x="36830" y="23368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6768185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893280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7039686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7162672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7309104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743414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7580591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7704061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7850479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797554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68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29" y="23368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4068940" y="3587419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4319066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4590567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4859959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5131447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5401348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5672835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5942266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088672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213741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360185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485432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631863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756933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903364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7026326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7172769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7297826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7444244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7567739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7714145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7839214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7985620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4184599" y="37054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4455401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4726889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4996294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5267794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5537682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5809183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5955601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607858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6225006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350076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496507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621792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768185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6893280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7039686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7162672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7309104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743414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7580591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704061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850479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97554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4068940" y="3823525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4319066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4590567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4859959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5131447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5401348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5672835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5942266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088672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213741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360185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485432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631863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6756933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6903364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026326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172769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7297826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7444244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7567739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7714145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7839214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7985620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4184599" y="394159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4455401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4726889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4996294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5267794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5537682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5809183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5955601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607858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6225006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6350076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496507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621792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768185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893280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7039686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7162672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7309104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743414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7580591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704061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850479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97554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4068940" y="405964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4319066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4590567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4859959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5131447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5401348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5672835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5942266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088672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213741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360185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485432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6631863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6756933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6903364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7026326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7172769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7297826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7444244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7567739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7714145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7839214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7985620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4184599" y="4177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4455401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4726889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4996294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5267794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537682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5809183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5955601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607858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6225006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6350076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6496507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6621792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6768185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6893280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039686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7162672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7309104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743414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580591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704061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850479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97554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4068940" y="4295762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4319066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4590567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4859959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5131447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5401348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5672835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5942266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6088672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6213741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6360185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6485432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6631863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6756933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6903364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7026326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7172769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7297826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7444244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7567739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7714145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7839214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7985620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4068927" y="4437202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5">
                <a:moveTo>
                  <a:pt x="0" y="0"/>
                </a:moveTo>
                <a:lnTo>
                  <a:pt x="30670" y="0"/>
                </a:lnTo>
                <a:lnTo>
                  <a:pt x="30670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4184599" y="441382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4331017" y="443720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4455401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4601845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4726889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4873320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4996294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5142712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5267794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5414225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5537682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5684126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5809183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5955601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607858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6225006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6350076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6496507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6621792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6768185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6893280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039686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162672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309104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43414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580591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704061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850479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97554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4068940" y="4531867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4319066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4590567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4859959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5131447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5401348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5672835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5942266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6088672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6213741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6360185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6485432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6631863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6756933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6903364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026326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172769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297826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444244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567739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714145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839214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985620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4184599" y="4649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4455401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4726889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4996294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5267794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5537682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5809183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5955601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607858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6225006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6350076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6496507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6621792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6768185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6893280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7039686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7162672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7309104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743414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7580591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7704061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7850479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797554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4068940" y="4767999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4319066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4590567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86" y="36626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4859959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5131447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5401348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68" y="59969"/>
                </a:lnTo>
                <a:lnTo>
                  <a:pt x="36868" y="36626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25" y="36626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5672835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5942266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29" y="59969"/>
                </a:lnTo>
                <a:lnTo>
                  <a:pt x="36829" y="36626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86" y="36626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6088672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6213741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6360185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6485432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6631863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6756933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6903364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026326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172769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297826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444244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567739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714145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839214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985620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4184599" y="48860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4455401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4726889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4996294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5267794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5537682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5809183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5955601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607858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6225006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6350076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6496507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6621792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6768185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6893280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039686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162672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309104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743414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7580591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704061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850479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97554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4068940" y="500410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4319066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4590567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4859959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5131447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5401348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5672835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5942266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6088672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6213741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6360185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6485432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6631863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6756933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6903364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026326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172769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297826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444244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567739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714145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7839214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985620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4184599" y="5122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4455401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4726889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4996294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5267794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5537682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5809183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5955601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607858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6225006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6350076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6496507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6621792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6768185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6893280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039686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7162672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7309104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743414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7580591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7704061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7850479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797554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4068940" y="5240223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52"/>
                </a:moveTo>
                <a:lnTo>
                  <a:pt x="2794" y="36652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52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39636" y="36652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4319066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4590567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4859959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5131447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5401348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5672835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5942266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6088672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6213741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6360185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6485432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6631863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6756933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6903364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026326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172769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297826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444244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567739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714145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839214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985620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4184599" y="535826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4455401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4726889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4996294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5267794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5537682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5809183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5955601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607858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6225006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6350076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6496507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6621792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6768185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6893280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039686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162672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309104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43414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580591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704061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7850479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97554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4068940" y="5476341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4319066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4590567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4859959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5131447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5401348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5672835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5942266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6088672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6213741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6360185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6485432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6631863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6756933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6903364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7026326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7172769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7297826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7444244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7567739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7714145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7839214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7985620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4184599" y="5594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29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55" y="23329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4455401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4726889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4996294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5267794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5537682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5809183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5955601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607858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6225006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6350076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6496507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6621792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6768185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6893280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7039686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7162672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7309104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743414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7580591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7704061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7850479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797554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4068940" y="5712447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4319066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4590567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4859959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5131447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5401348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5672835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5942266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6088672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6213741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6360185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6485432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6631863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6756933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6903364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7026326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7172769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7297826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7444244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7567739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7714145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7839214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7985620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4184599" y="58304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4455401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4726889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4996294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5267794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5537682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5809183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5955601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607858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6225006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6350076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6496507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6621792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6768185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6893280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7039686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7162672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7309104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743414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7580591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7704061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7850479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797554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4068940" y="5948578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26"/>
                </a:moveTo>
                <a:lnTo>
                  <a:pt x="2794" y="36626"/>
                </a:lnTo>
                <a:lnTo>
                  <a:pt x="2794" y="59982"/>
                </a:lnTo>
                <a:lnTo>
                  <a:pt x="16192" y="59982"/>
                </a:lnTo>
                <a:lnTo>
                  <a:pt x="16192" y="36626"/>
                </a:lnTo>
                <a:close/>
              </a:path>
              <a:path w="40004" h="60325">
                <a:moveTo>
                  <a:pt x="39636" y="23317"/>
                </a:moveTo>
                <a:lnTo>
                  <a:pt x="0" y="23317"/>
                </a:lnTo>
                <a:lnTo>
                  <a:pt x="0" y="36626"/>
                </a:lnTo>
                <a:lnTo>
                  <a:pt x="39636" y="36626"/>
                </a:lnTo>
                <a:lnTo>
                  <a:pt x="39636" y="23317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17"/>
                </a:lnTo>
                <a:lnTo>
                  <a:pt x="16192" y="23317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4319066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4590567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4859959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5131447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5401348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5672835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5942266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6088672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6213741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6360185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6485432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6631863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6756933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6903364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7026326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7172769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7297826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7444244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7567739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7714145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7839214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7985620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4184599" y="606661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4455401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4726889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4996294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5267794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5537682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5809183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5955601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607858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6225006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6350076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6496507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6621792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6768185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6893280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039686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7162672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7309104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743414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7580591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7704061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7850479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797554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4068940" y="6184671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4319066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4590567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86" y="36626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4859959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5131447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5401348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68" y="59969"/>
                </a:lnTo>
                <a:lnTo>
                  <a:pt x="36868" y="36626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25" y="36626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5672835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5942266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29" y="59969"/>
                </a:lnTo>
                <a:lnTo>
                  <a:pt x="36829" y="36626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86" y="36626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6088672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6213741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6360185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6485432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6631863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6756933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6903364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7026326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7172769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7297826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7444244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7567739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7714145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7839214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7985620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4184599" y="63027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4455401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4726889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4996294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5267794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5537682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5809183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5955601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607858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6225006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6350076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6496507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6621792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6768185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6893280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7039686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7162672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7309104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743414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7580591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7704061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7850479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797554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4068940" y="6420788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4319066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4590567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4859959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5131447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5401348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5672835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5942266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6088672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6213741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6360185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6485432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6631863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6756933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6903364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7026326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7172769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7297826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7444244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7567739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7714145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7839214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7985620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4184599" y="65388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4455401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4726889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4996294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5267794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5537682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5809183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5955601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607858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6225006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6350076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6496507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6621792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6768185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6893280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7039686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7162672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7309104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743414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7580591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7704061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7850479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797554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4068940" y="6656922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52"/>
                </a:moveTo>
                <a:lnTo>
                  <a:pt x="2794" y="36652"/>
                </a:lnTo>
                <a:lnTo>
                  <a:pt x="2794" y="59982"/>
                </a:lnTo>
                <a:lnTo>
                  <a:pt x="16192" y="59982"/>
                </a:lnTo>
                <a:lnTo>
                  <a:pt x="16192" y="36652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39636" y="36652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4319066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4590567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4859959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5131447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5401348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5672835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5942266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6088672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6213741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6360185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6485432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6631863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6756933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6903364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7026326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7172769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7297826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7444244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7567739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7714145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7839214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7985620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4184599" y="67749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4455401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4726889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4996294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5267794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5537682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5809183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5955601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607858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6225006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6350076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6496507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6621792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6768185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6893280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7039686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7162672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7309104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743414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7580591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7704061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7850479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797554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4068940" y="689302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4319066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4590567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4859959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5131447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5401348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68" y="59969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5672835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5942266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29" y="59969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6088672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6213741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6360185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6485432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6631863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6756933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6903364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7026326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7172769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7297826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7444244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7567739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7714145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7839214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7985620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4184599" y="70110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4455401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4726889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4996294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5267794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5537682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5809183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5955601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607858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6225006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6350076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6496507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6621792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6768185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6893280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7039686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7162672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7309104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743414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7580591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7704061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7850479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797554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4068940" y="712914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52"/>
                </a:moveTo>
                <a:lnTo>
                  <a:pt x="2794" y="36652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52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39636" y="36652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4194721" y="715251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4319066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4465485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4590567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4736972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4859959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5006390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5131447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5277878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5401348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5547791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5672835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5819279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5942266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6088672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6213741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6360185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6485432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6631863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6756933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6903364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7026326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7172769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7297826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7444244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7567739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7714145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7839214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7985620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4184599" y="724719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4455401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4726889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4996294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5267794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5537682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5809183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5955601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607858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6225006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6350076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6496507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6621792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6768185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6893280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7039686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7162672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7309104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743414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7580591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7704061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7850479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797554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4068940" y="736526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26"/>
                </a:moveTo>
                <a:lnTo>
                  <a:pt x="2794" y="36626"/>
                </a:lnTo>
                <a:lnTo>
                  <a:pt x="2794" y="59982"/>
                </a:lnTo>
                <a:lnTo>
                  <a:pt x="16192" y="59982"/>
                </a:lnTo>
                <a:lnTo>
                  <a:pt x="16192" y="36626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39636" y="36626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4194721" y="738863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4319066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4465485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4590567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4736972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4859959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5006390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5131447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5277878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5401348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5547791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5672835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5819279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5942266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6088672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6213741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6360185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6485432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6631863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6756933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6903364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7026326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7172769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7297826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7444244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7567739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7714145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7839214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7985620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4068927" y="7506678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4">
                <a:moveTo>
                  <a:pt x="0" y="0"/>
                </a:moveTo>
                <a:lnTo>
                  <a:pt x="30670" y="0"/>
                </a:lnTo>
                <a:lnTo>
                  <a:pt x="30670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4184599" y="748330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4331017" y="750667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4455401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4601845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4726889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4873320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4996294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5142712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5267794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5414225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5537682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5684126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5809183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5955601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607858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6225006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6350076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6496507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6621792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6768185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6893280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7039686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7162672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7309104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743414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7580591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7704061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7850479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797554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8113763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8383676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8655177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8924594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77"/>
                </a:lnTo>
                <a:close/>
              </a:path>
              <a:path w="60325" h="60325">
                <a:moveTo>
                  <a:pt x="60274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74" y="36677"/>
                </a:lnTo>
                <a:lnTo>
                  <a:pt x="60274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9196069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9467760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9739261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10008654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10280142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10550055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8250110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8519998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8791511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9060916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9332391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9604108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9875583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10144988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10416476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8113763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8383676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8655177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8924594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9196069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9467760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9739261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10008654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10280142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10550055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8125053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8250110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29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55" y="23329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8396541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8519998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29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68" y="23329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8666441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8791511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29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29"/>
                </a:lnTo>
                <a:lnTo>
                  <a:pt x="36842" y="23329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8937917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9060916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29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29"/>
                </a:lnTo>
                <a:lnTo>
                  <a:pt x="36829" y="23329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9207347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9332391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29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29"/>
                </a:lnTo>
                <a:lnTo>
                  <a:pt x="36842" y="23329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9478835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9604108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29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29"/>
                </a:lnTo>
                <a:lnTo>
                  <a:pt x="36842" y="23329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9750514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9875583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29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29"/>
                </a:lnTo>
                <a:lnTo>
                  <a:pt x="36842" y="23329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10022001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10144988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29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55" y="23329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10291432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10416476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29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42" y="23329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10562907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8113763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8383676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8655177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8924594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9196069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9467760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9739261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10008654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10280142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10426586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10550055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8250110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8519998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8791511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9060916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9332391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9604108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9875583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10144988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10291432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10416476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10562907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8113763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8383676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8655177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8924594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9196069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9467760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9739261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10008654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10280142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10426586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10550055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8250110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8519998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8791511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9060916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9332391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9604108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9875583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10144988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10291432" y="89562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10416476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10562907" y="89562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8113763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8383676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8655177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8924594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9196069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9467760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9739261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10008654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10280142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10426586" y="101371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10550055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8250110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8519998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8791511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9060916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9332391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9604108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9875583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10144988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10291432" y="113174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10416476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10562907" y="113174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8113763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8383676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8655177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8924594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9196069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9467760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9739261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10008654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10280142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10426586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10550055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8250110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851999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8791511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9060916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9332391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960410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9875583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1014498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10291432" y="136786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10416476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10562907" y="136786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8113763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8383676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8655177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8924594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9196069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9467760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9739261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10008654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10280142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10426586" y="14859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10550055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8250110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851999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8791511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9060916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9332391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960410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9875583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1014498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10291432" y="160398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10416476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10562907" y="160398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8113763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8383676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8655177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8924594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9196069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9467760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9739261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10008654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10280142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10426586" y="172203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10550055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8250110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851999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8791511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9060916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9332391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960410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9875583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1014498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10291432" y="184010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10416476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10562907" y="184010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8113763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8383676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8655177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8924594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17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30" y="23317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9196069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9467760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9739261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10008654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10280142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10426586" y="195814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10550055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8250110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851999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8791511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9060916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9332391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960410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9875583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1014498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10291432" y="207620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10416476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10562907" y="207620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8113763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8383676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8655177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8924594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9196069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9467760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9739261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10008654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10280142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10426586" y="219426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10550055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8250110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851999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8791511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9060916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9332391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960410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9875583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1014498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10291432" y="231231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10416476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10562907" y="231231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8113763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8383676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8655177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8924594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9196069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9467760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9739261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10008654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10280142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10426586" y="243037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10550055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8250110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851999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8791511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9060916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9332391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960410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9875583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1014498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10291432" y="254844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10416476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10562907" y="254844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8113763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8383676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8655177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8924594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17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30" y="23317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9196069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9467760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9739261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10008654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10280142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10426586" y="266649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10550055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8250110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851999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8791511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9060916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9332391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960410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9875583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1014498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10291432" y="278456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10416476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10562907" y="278456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8113763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8383676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8655177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8924594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74" y="36677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9196069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9467760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9739261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10008654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10280142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10426586" y="290261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10550055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8250110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851999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4" y="36652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8791511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9060916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9332391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960410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9875583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1014498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10291432" y="302064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10416476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10562907" y="302064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8113763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8383676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8655177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8924594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9196069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9467760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9739261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10008654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10280142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10426586" y="31387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10550055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8250110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851999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8791511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9060916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9332391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960410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9875583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1014498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10291432" y="325677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10416476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10562907" y="325677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8113763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8383676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8655177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8924594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9196069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9467760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9739261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10008654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10280142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10426586" y="337483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10550055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8125053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8250110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8396541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851999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68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68" y="23368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8666441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8791511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8937917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9060916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68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29" y="23368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9207347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9332391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9478835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960410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9750514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9875583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10022001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1014498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10291432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10416476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10562907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8113763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8260206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8383676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8530120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8655177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8801595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8924594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9070987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9196069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9342501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9467760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9614192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9739261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9885680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10008654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10155084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10280142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10426586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10550055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8125053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8250110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8396541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851999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4" y="36652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8666441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8791511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8937917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9060916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9207347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9332391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9478835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960410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9750514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9875583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10022001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1014498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10291432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10416476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10562907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8113763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8260206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8383676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8530120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8655177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8801595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8924594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9070987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9196069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9342501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9467760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9614192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9739261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9885680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10008654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10155084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10280142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10426586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10550055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8125053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8250110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8396541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851999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8666441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8791511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8937917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9060916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9207347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9332391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9478835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960410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9750514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9875583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10022001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1014498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10291432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10416476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10562907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8113763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8260206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8383676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8530120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8655177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8801595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8924594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9070987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9196069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9342501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9467760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9614192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9739261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9885680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10008654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10155084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10280142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10426586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10550055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8125053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8250110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8396541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851999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8666441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8791511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8937917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9060916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9207347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9332391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9478835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960410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9750514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9875583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10022001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1014498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10291432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10416476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10562907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8113763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8260206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8383676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8530120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8655177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8801595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8924594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9070987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9196069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9342501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9467760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9614192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9739261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9885680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10008654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10155084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10280142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10426586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10550055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8125053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8250110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8396541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851999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8666441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8791511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8937917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9060916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9207347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9332391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9478835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960410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9750514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9875583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10022001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1014498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10291432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10416476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10562907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8113763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8260206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8383676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8530120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8655177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8801595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8924594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9070987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9196069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9342501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9467760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9614192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9739261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9885680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10008654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10155084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10280142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10426586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10550055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8125053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8250110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8396541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851999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8666441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8791511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8937917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9060916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9207347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9332391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9478835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960410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9750514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9875583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10022001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1014498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10291432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10416476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10562907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8113763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8260206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8383676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8530120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8655177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8801595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8924594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30" y="59969"/>
                </a:lnTo>
                <a:lnTo>
                  <a:pt x="36830" y="36626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74" y="36626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9070987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9196069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9342501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9467760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9614192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9739261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9885680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10008654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10155084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10280142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10426586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10550055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8125053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8250110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8396541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851999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8666441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8791511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8937917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9060916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9207347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9332391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9478835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960410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9750514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9875583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10022001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1014498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10291432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10416476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10562907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8113763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8260206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8383676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8530120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8655177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8801595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8924594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9070987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9196069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9342501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9467760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9614192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9739261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9885680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10008654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10155084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0280142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0426586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10550055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8125053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8250110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8396541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851999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8666441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8791511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8937917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9060916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9207347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9332391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9478835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960410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9750514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9875583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0022001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014498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0291432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0416476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0562907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8113763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8260206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8383676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8530120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8655177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8801595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8924594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9070987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9196069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9342501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9467760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9614192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9739261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9885680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0008654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0155084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0280142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0426586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0550055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8125053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8250110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8396541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851999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8666441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8791511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8937917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9060916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9207347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9332391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9478835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960410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9750514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9875583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0022001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014498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0291432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0416476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0562907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8113763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8260206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8383676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8530120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8655177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8801595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8924594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9070987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9196069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9342501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9467760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9614192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9739261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9885680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0008654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0155084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0280142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0426586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0550055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8125053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8250110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8396541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851999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8666441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8791511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8937917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9060916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9207347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9332391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9478835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960410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9750514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9875583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0022001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014498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0291432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0416476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0562907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8113763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8260206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8383676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8530120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8655177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8801595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8924594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9070987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9196069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9342501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9467760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9614192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9739261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9885680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0008654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0155084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0280142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0426586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0550055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8125053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8250110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8396541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851999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8666441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8791511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8937917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9060916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9207347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9332391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9478835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960410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9750514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9875583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0022001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014498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0291432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0416476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0562907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8113763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8260206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8383676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8530120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8655177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8801595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8924594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9070987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9196069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9342501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9467760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9614192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9739261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9885680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0008654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0155084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0280142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0426586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10550055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8125053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8250110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8396541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851999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8666441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8791511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8937917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9060916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9207347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9332391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9478835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960410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9750514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9875583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10022001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1014498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10291432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10416476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10562907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8113763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8260206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8383676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8530120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8655177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8801595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8924594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30" y="59969"/>
                </a:lnTo>
                <a:lnTo>
                  <a:pt x="36830" y="36626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74" y="36626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9070987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9196069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9342501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9467760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9614192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9739261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9885680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10008654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10155084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10280142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10426586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10550055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8125053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8250110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8396541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851999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8666441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8791511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8937917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9060916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9207347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9332391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9478835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960410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9750514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9875583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10022001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1014498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10291432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10416476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10562907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8113763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8260206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8383676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8530120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8655177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8801595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8924594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9070987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9196069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9342501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9467760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9614192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9739261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9885680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10008654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10155084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10280142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10426586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10550055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8125053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8250110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8396541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851999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8666441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8791511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8937917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9060916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9207347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9332391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9478835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960410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9750514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9875583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10022001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1014498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10291432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10416476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10562907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8113763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8260206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8383676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8530120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8655177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8801595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8924594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9070987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9196069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9342501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9467760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9614192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9739261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9885680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10008654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10155084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10280142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10426586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10550055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8125053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8250110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8396541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851999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8666441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8791511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8937917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9060916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9207347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9332391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9478835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960410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9750514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9875583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10022001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1014498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10291432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10416476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10562907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8113763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8260206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8383676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8530120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8655177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8801595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8924594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69"/>
                </a:lnTo>
                <a:lnTo>
                  <a:pt x="36830" y="59969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9070987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9196069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9342501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9467760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9614192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9739261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9885680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10008654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10155084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10280142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10426586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10550055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8125053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8250110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8396541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851999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8666441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8791511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8937917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9060916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9207347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9332391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9478835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960410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9750514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9875583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10022001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1014498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10291432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10416476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10562907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8113763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8260206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8383676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8530120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8655177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8801595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8924594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9070987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9196069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9342501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9467760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9614192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9739261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9885680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10008654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10155084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10280142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10426586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10550055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8125053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8250110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8396541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851999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8666441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8791511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8937917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9060916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9207347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9332391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9478835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960410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9750514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9875583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10022001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1014498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10291432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10416476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10562907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8113763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8260206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8383676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8530120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8655177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8801595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8924594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9070987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9196069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9342501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9467760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9614192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9739261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9885680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10008654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10155084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10280142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10426586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10550055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8125053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8250110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8396541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851999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8666441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8791511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8937917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9060916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9207347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9332391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9478835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960410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9750514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9875583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10022001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1014498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10291432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10416476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10562907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12" y="1028"/>
            <a:ext cx="4068914" cy="75589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3898798" y="0"/>
            <a:ext cx="6793230" cy="396240"/>
          </a:xfrm>
          <a:custGeom>
            <a:avLst/>
            <a:gdLst/>
            <a:ahLst/>
            <a:cxnLst/>
            <a:rect l="l" t="t" r="r" b="b"/>
            <a:pathLst>
              <a:path w="6793230" h="396240">
                <a:moveTo>
                  <a:pt x="0" y="396011"/>
                </a:moveTo>
                <a:lnTo>
                  <a:pt x="6793204" y="396011"/>
                </a:lnTo>
                <a:lnTo>
                  <a:pt x="6793204" y="0"/>
                </a:lnTo>
                <a:lnTo>
                  <a:pt x="0" y="0"/>
                </a:lnTo>
                <a:lnTo>
                  <a:pt x="0" y="396011"/>
                </a:lnTo>
                <a:close/>
              </a:path>
            </a:pathLst>
          </a:custGeom>
          <a:solidFill>
            <a:srgbClr val="FFC2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3426002" y="477012"/>
            <a:ext cx="2460625" cy="2043430"/>
          </a:xfrm>
          <a:custGeom>
            <a:avLst/>
            <a:gdLst/>
            <a:ahLst/>
            <a:cxnLst/>
            <a:rect l="l" t="t" r="r" b="b"/>
            <a:pathLst>
              <a:path w="2460625" h="2043430">
                <a:moveTo>
                  <a:pt x="0" y="2042998"/>
                </a:moveTo>
                <a:lnTo>
                  <a:pt x="2460002" y="2042998"/>
                </a:lnTo>
                <a:lnTo>
                  <a:pt x="2460002" y="0"/>
                </a:lnTo>
                <a:lnTo>
                  <a:pt x="0" y="0"/>
                </a:lnTo>
                <a:lnTo>
                  <a:pt x="0" y="204299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740727" y="477012"/>
            <a:ext cx="2583815" cy="2043430"/>
          </a:xfrm>
          <a:custGeom>
            <a:avLst/>
            <a:gdLst/>
            <a:ahLst/>
            <a:cxnLst/>
            <a:rect l="l" t="t" r="r" b="b"/>
            <a:pathLst>
              <a:path w="2583815" h="2043430">
                <a:moveTo>
                  <a:pt x="0" y="2042998"/>
                </a:moveTo>
                <a:lnTo>
                  <a:pt x="2583738" y="2042998"/>
                </a:lnTo>
                <a:lnTo>
                  <a:pt x="2583738" y="0"/>
                </a:lnTo>
                <a:lnTo>
                  <a:pt x="0" y="0"/>
                </a:lnTo>
                <a:lnTo>
                  <a:pt x="0" y="204299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740727" y="2628011"/>
            <a:ext cx="2583815" cy="1773555"/>
          </a:xfrm>
          <a:custGeom>
            <a:avLst/>
            <a:gdLst/>
            <a:ahLst/>
            <a:cxnLst/>
            <a:rect l="l" t="t" r="r" b="b"/>
            <a:pathLst>
              <a:path w="2583815" h="1773554">
                <a:moveTo>
                  <a:pt x="0" y="1772996"/>
                </a:moveTo>
                <a:lnTo>
                  <a:pt x="2583738" y="1772996"/>
                </a:lnTo>
                <a:lnTo>
                  <a:pt x="2583738" y="0"/>
                </a:lnTo>
                <a:lnTo>
                  <a:pt x="0" y="0"/>
                </a:lnTo>
                <a:lnTo>
                  <a:pt x="0" y="177299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3491534" y="2628011"/>
            <a:ext cx="2421890" cy="1773555"/>
          </a:xfrm>
          <a:custGeom>
            <a:avLst/>
            <a:gdLst/>
            <a:ahLst/>
            <a:cxnLst/>
            <a:rect l="l" t="t" r="r" b="b"/>
            <a:pathLst>
              <a:path w="2421890" h="1773554">
                <a:moveTo>
                  <a:pt x="0" y="1772996"/>
                </a:moveTo>
                <a:lnTo>
                  <a:pt x="2421724" y="1772996"/>
                </a:lnTo>
                <a:lnTo>
                  <a:pt x="2421724" y="0"/>
                </a:lnTo>
                <a:lnTo>
                  <a:pt x="0" y="0"/>
                </a:lnTo>
                <a:lnTo>
                  <a:pt x="0" y="177299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6056998" y="476999"/>
            <a:ext cx="4222115" cy="2973070"/>
          </a:xfrm>
          <a:custGeom>
            <a:avLst/>
            <a:gdLst/>
            <a:ahLst/>
            <a:cxnLst/>
            <a:rect l="l" t="t" r="r" b="b"/>
            <a:pathLst>
              <a:path w="4222115" h="2973070">
                <a:moveTo>
                  <a:pt x="0" y="2972701"/>
                </a:moveTo>
                <a:lnTo>
                  <a:pt x="4221607" y="2972701"/>
                </a:lnTo>
                <a:lnTo>
                  <a:pt x="4221607" y="0"/>
                </a:lnTo>
                <a:lnTo>
                  <a:pt x="0" y="0"/>
                </a:lnTo>
                <a:lnTo>
                  <a:pt x="0" y="297270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740727" y="4503597"/>
            <a:ext cx="5172710" cy="2624455"/>
          </a:xfrm>
          <a:custGeom>
            <a:avLst/>
            <a:gdLst/>
            <a:ahLst/>
            <a:cxnLst/>
            <a:rect l="l" t="t" r="r" b="b"/>
            <a:pathLst>
              <a:path w="5172710" h="2624454">
                <a:moveTo>
                  <a:pt x="0" y="2624404"/>
                </a:moveTo>
                <a:lnTo>
                  <a:pt x="5172532" y="2624404"/>
                </a:lnTo>
                <a:lnTo>
                  <a:pt x="5172532" y="0"/>
                </a:lnTo>
                <a:lnTo>
                  <a:pt x="0" y="0"/>
                </a:lnTo>
                <a:lnTo>
                  <a:pt x="0" y="262440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964857" y="2660167"/>
            <a:ext cx="2325369" cy="162383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889584" y="503999"/>
            <a:ext cx="2286025" cy="175070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3491534" y="438010"/>
            <a:ext cx="2376716" cy="189938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3818610" y="2677782"/>
            <a:ext cx="1767573" cy="16268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3347097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33470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33470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33470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33470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33470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33470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33470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3470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3470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347097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3470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3470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3470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33470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3470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3470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3470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3470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3470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3470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347097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34709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34709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34709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34709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34709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34709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347097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34709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34709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34709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34709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347097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3470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3470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3470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3470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3470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3470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347097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3470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33470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33470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33470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3347097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33492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3349244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335137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335137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335137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335137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335137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335137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335137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335137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3351377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335137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335137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335137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335137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335137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335137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335137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335137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335137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335137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335137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335137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3351377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335137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335137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335137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335137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335137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335137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335137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335137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335137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3351377" y="5931522"/>
            <a:ext cx="0" cy="4445"/>
          </a:xfrm>
          <a:custGeom>
            <a:avLst/>
            <a:gdLst/>
            <a:ahLst/>
            <a:cxnLst/>
            <a:rect l="l" t="t" r="r" b="b"/>
            <a:pathLst>
              <a:path w="0" h="4445">
                <a:moveTo>
                  <a:pt x="-1073" y="2139"/>
                </a:moveTo>
                <a:lnTo>
                  <a:pt x="1073" y="2139"/>
                </a:lnTo>
              </a:path>
            </a:pathLst>
          </a:custGeom>
          <a:ln w="4279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33513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33513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33513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33513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33513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33513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33513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33513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33513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33513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3351377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33535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3353523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33556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33556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33556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33556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33556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33556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33556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33556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33556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3355670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335567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335567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335567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335567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335567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335567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335567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335567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335567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335567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335567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335567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335567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3355670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335567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335567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335567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335567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335567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335567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335567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335567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335567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335567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3355670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33556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33556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33556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33556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33556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33556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33556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33556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3355670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33556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3355670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33578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33578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33578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33578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33578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33578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33578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3357816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33578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33578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33578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33578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33578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33578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33578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33578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33578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33578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33578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33578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33578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3357816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335781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335781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335781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335781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335781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335781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335781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335781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335781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3357816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335781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335781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335781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335781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335781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335781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335781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335781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335781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335781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335781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335781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335781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335781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335781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3357816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33578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33578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33578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33578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33578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33578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33578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33578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33578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33578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33578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33578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33578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33578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33578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33578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33578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33578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33578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33578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33578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3357816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33599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33599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33599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33599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33599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33599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33599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33599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33599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33599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33599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3359962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336209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336209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336209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336209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336209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336209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336209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336209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336209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336209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3362096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336209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336209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336209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336209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336209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336209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336209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336209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336209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336209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3362096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336209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336209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336209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336209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336209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3362096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33620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33620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33620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3362096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33620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3362096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33642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33642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33642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33642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33642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33642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33642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33642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33642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33642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3364242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33642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33642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33642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33642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33642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33642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33642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33642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33642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33642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33642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33642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3364242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336424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336424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336424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336424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336424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336424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336424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336424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336424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336424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3364242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336424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336424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336424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3364242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33642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33642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33642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33642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33642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33642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33642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33642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33642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33642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33642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33642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33642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33642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33642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33642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3364242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33642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33642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33642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3362096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336209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336209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336209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336209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336209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336209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336209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336209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336209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336209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336209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336209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336209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336209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336209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3359949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33599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33599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33599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33599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33599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33599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33599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33599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33599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3357816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33578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33578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33578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33578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33578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33578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33578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33578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33578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33578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33578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33578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33578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33578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33578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33578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3355670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33556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3353523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33535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33535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33535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33535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33535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33535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33535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33535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33535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33535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33535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33535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33535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3351377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33513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33513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33513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33513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33513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33513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33513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33513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33513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33513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33513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33513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33513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33513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33513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33513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33513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33513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33513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33513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3349231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33492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33492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33492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33492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33492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33492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33492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33492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33492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33492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33492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33492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34499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34499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34499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34499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34499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34499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34499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34499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34499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34499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3449980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34499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34499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34499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34499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34499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34499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34499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34499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34499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34499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3449980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34499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34499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34499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34499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34499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34499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3449980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344998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344998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344998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344998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3449980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344998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344998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344998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344998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344998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344998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3449980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34499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3449980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345211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345211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345211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345211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345211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345211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345211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345211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/>
          <p:nvPr/>
        </p:nvSpPr>
        <p:spPr>
          <a:xfrm>
            <a:off x="345211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3" name="object 2833"/>
          <p:cNvSpPr/>
          <p:nvPr/>
        </p:nvSpPr>
        <p:spPr>
          <a:xfrm>
            <a:off x="345211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" name="object 2834"/>
          <p:cNvSpPr/>
          <p:nvPr/>
        </p:nvSpPr>
        <p:spPr>
          <a:xfrm>
            <a:off x="345211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" name="object 2835"/>
          <p:cNvSpPr/>
          <p:nvPr/>
        </p:nvSpPr>
        <p:spPr>
          <a:xfrm>
            <a:off x="345211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" name="object 2836"/>
          <p:cNvSpPr/>
          <p:nvPr/>
        </p:nvSpPr>
        <p:spPr>
          <a:xfrm>
            <a:off x="345211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" name="object 2837"/>
          <p:cNvSpPr/>
          <p:nvPr/>
        </p:nvSpPr>
        <p:spPr>
          <a:xfrm>
            <a:off x="3452114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8" name="object 2838"/>
          <p:cNvSpPr/>
          <p:nvPr/>
        </p:nvSpPr>
        <p:spPr>
          <a:xfrm>
            <a:off x="345211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" name="object 2839"/>
          <p:cNvSpPr/>
          <p:nvPr/>
        </p:nvSpPr>
        <p:spPr>
          <a:xfrm>
            <a:off x="345211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" name="object 2840"/>
          <p:cNvSpPr/>
          <p:nvPr/>
        </p:nvSpPr>
        <p:spPr>
          <a:xfrm>
            <a:off x="345211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" name="object 2841"/>
          <p:cNvSpPr/>
          <p:nvPr/>
        </p:nvSpPr>
        <p:spPr>
          <a:xfrm>
            <a:off x="345211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" name="object 2842"/>
          <p:cNvSpPr/>
          <p:nvPr/>
        </p:nvSpPr>
        <p:spPr>
          <a:xfrm>
            <a:off x="345211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" name="object 2843"/>
          <p:cNvSpPr/>
          <p:nvPr/>
        </p:nvSpPr>
        <p:spPr>
          <a:xfrm>
            <a:off x="345211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" name="object 2844"/>
          <p:cNvSpPr/>
          <p:nvPr/>
        </p:nvSpPr>
        <p:spPr>
          <a:xfrm>
            <a:off x="345211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" name="object 2845"/>
          <p:cNvSpPr/>
          <p:nvPr/>
        </p:nvSpPr>
        <p:spPr>
          <a:xfrm>
            <a:off x="345211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" name="object 2846"/>
          <p:cNvSpPr/>
          <p:nvPr/>
        </p:nvSpPr>
        <p:spPr>
          <a:xfrm>
            <a:off x="345211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" name="object 2847"/>
          <p:cNvSpPr/>
          <p:nvPr/>
        </p:nvSpPr>
        <p:spPr>
          <a:xfrm>
            <a:off x="345211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" name="object 2848"/>
          <p:cNvSpPr/>
          <p:nvPr/>
        </p:nvSpPr>
        <p:spPr>
          <a:xfrm>
            <a:off x="345211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" name="object 2849"/>
          <p:cNvSpPr/>
          <p:nvPr/>
        </p:nvSpPr>
        <p:spPr>
          <a:xfrm>
            <a:off x="345211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" name="object 2850"/>
          <p:cNvSpPr/>
          <p:nvPr/>
        </p:nvSpPr>
        <p:spPr>
          <a:xfrm>
            <a:off x="3452114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" name="object 2851"/>
          <p:cNvSpPr/>
          <p:nvPr/>
        </p:nvSpPr>
        <p:spPr>
          <a:xfrm>
            <a:off x="345211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2" name="object 2852"/>
          <p:cNvSpPr/>
          <p:nvPr/>
        </p:nvSpPr>
        <p:spPr>
          <a:xfrm>
            <a:off x="345211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" name="object 2853"/>
          <p:cNvSpPr/>
          <p:nvPr/>
        </p:nvSpPr>
        <p:spPr>
          <a:xfrm>
            <a:off x="345211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" name="object 2854"/>
          <p:cNvSpPr/>
          <p:nvPr/>
        </p:nvSpPr>
        <p:spPr>
          <a:xfrm>
            <a:off x="345211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" name="object 2855"/>
          <p:cNvSpPr/>
          <p:nvPr/>
        </p:nvSpPr>
        <p:spPr>
          <a:xfrm>
            <a:off x="345211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" name="object 2856"/>
          <p:cNvSpPr/>
          <p:nvPr/>
        </p:nvSpPr>
        <p:spPr>
          <a:xfrm>
            <a:off x="345211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" name="object 2857"/>
          <p:cNvSpPr/>
          <p:nvPr/>
        </p:nvSpPr>
        <p:spPr>
          <a:xfrm>
            <a:off x="345211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" name="object 2858"/>
          <p:cNvSpPr/>
          <p:nvPr/>
        </p:nvSpPr>
        <p:spPr>
          <a:xfrm>
            <a:off x="345211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" name="object 2859"/>
          <p:cNvSpPr/>
          <p:nvPr/>
        </p:nvSpPr>
        <p:spPr>
          <a:xfrm>
            <a:off x="345211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" name="object 2860"/>
          <p:cNvSpPr/>
          <p:nvPr/>
        </p:nvSpPr>
        <p:spPr>
          <a:xfrm>
            <a:off x="3452114" y="5931522"/>
            <a:ext cx="0" cy="4445"/>
          </a:xfrm>
          <a:custGeom>
            <a:avLst/>
            <a:gdLst/>
            <a:ahLst/>
            <a:cxnLst/>
            <a:rect l="l" t="t" r="r" b="b"/>
            <a:pathLst>
              <a:path w="0" h="4445">
                <a:moveTo>
                  <a:pt x="-1073" y="2139"/>
                </a:moveTo>
                <a:lnTo>
                  <a:pt x="1073" y="2139"/>
                </a:lnTo>
              </a:path>
            </a:pathLst>
          </a:custGeom>
          <a:ln w="4279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1" name="object 2861"/>
          <p:cNvSpPr/>
          <p:nvPr/>
        </p:nvSpPr>
        <p:spPr>
          <a:xfrm>
            <a:off x="345211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" name="object 2862"/>
          <p:cNvSpPr/>
          <p:nvPr/>
        </p:nvSpPr>
        <p:spPr>
          <a:xfrm>
            <a:off x="345211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" name="object 2863"/>
          <p:cNvSpPr/>
          <p:nvPr/>
        </p:nvSpPr>
        <p:spPr>
          <a:xfrm>
            <a:off x="345211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" name="object 2864"/>
          <p:cNvSpPr/>
          <p:nvPr/>
        </p:nvSpPr>
        <p:spPr>
          <a:xfrm>
            <a:off x="345211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" name="object 2865"/>
          <p:cNvSpPr/>
          <p:nvPr/>
        </p:nvSpPr>
        <p:spPr>
          <a:xfrm>
            <a:off x="345211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" name="object 2866"/>
          <p:cNvSpPr/>
          <p:nvPr/>
        </p:nvSpPr>
        <p:spPr>
          <a:xfrm>
            <a:off x="345211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" name="object 2867"/>
          <p:cNvSpPr/>
          <p:nvPr/>
        </p:nvSpPr>
        <p:spPr>
          <a:xfrm>
            <a:off x="3452114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" name="object 2868"/>
          <p:cNvSpPr/>
          <p:nvPr/>
        </p:nvSpPr>
        <p:spPr>
          <a:xfrm>
            <a:off x="34542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" name="object 2869"/>
          <p:cNvSpPr/>
          <p:nvPr/>
        </p:nvSpPr>
        <p:spPr>
          <a:xfrm>
            <a:off x="34542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" name="object 2870"/>
          <p:cNvSpPr/>
          <p:nvPr/>
        </p:nvSpPr>
        <p:spPr>
          <a:xfrm>
            <a:off x="34542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" name="object 2871"/>
          <p:cNvSpPr/>
          <p:nvPr/>
        </p:nvSpPr>
        <p:spPr>
          <a:xfrm>
            <a:off x="34542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" name="object 2872"/>
          <p:cNvSpPr/>
          <p:nvPr/>
        </p:nvSpPr>
        <p:spPr>
          <a:xfrm>
            <a:off x="34542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" name="object 2873"/>
          <p:cNvSpPr/>
          <p:nvPr/>
        </p:nvSpPr>
        <p:spPr>
          <a:xfrm>
            <a:off x="34542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" name="object 2874"/>
          <p:cNvSpPr/>
          <p:nvPr/>
        </p:nvSpPr>
        <p:spPr>
          <a:xfrm>
            <a:off x="34542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" name="object 2875"/>
          <p:cNvSpPr/>
          <p:nvPr/>
        </p:nvSpPr>
        <p:spPr>
          <a:xfrm>
            <a:off x="34542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" name="object 2876"/>
          <p:cNvSpPr/>
          <p:nvPr/>
        </p:nvSpPr>
        <p:spPr>
          <a:xfrm>
            <a:off x="34542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" name="object 2877"/>
          <p:cNvSpPr/>
          <p:nvPr/>
        </p:nvSpPr>
        <p:spPr>
          <a:xfrm>
            <a:off x="34542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" name="object 2878"/>
          <p:cNvSpPr/>
          <p:nvPr/>
        </p:nvSpPr>
        <p:spPr>
          <a:xfrm>
            <a:off x="34542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" name="object 2879"/>
          <p:cNvSpPr/>
          <p:nvPr/>
        </p:nvSpPr>
        <p:spPr>
          <a:xfrm>
            <a:off x="34542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" name="object 2880"/>
          <p:cNvSpPr/>
          <p:nvPr/>
        </p:nvSpPr>
        <p:spPr>
          <a:xfrm>
            <a:off x="34542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1" name="object 2881"/>
          <p:cNvSpPr/>
          <p:nvPr/>
        </p:nvSpPr>
        <p:spPr>
          <a:xfrm>
            <a:off x="34542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" name="object 2882"/>
          <p:cNvSpPr/>
          <p:nvPr/>
        </p:nvSpPr>
        <p:spPr>
          <a:xfrm>
            <a:off x="3454260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" name="object 2883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" name="object 2884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5" name="object 2885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6" name="object 2886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7" name="object 2887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" name="object 2888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9" name="object 2889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0" name="object 2890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1" name="object 2891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" name="object 2892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3" name="object 2893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" name="object 2894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5" name="object 2895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" name="object 2896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" name="object 2897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8" name="object 2898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" name="object 2899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" name="object 2900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" name="object 2901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2" name="object 2902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" name="object 2903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" name="object 2904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" name="object 2905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" name="object 2906"/>
          <p:cNvSpPr/>
          <p:nvPr/>
        </p:nvSpPr>
        <p:spPr>
          <a:xfrm>
            <a:off x="34564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" name="object 2907"/>
          <p:cNvSpPr/>
          <p:nvPr/>
        </p:nvSpPr>
        <p:spPr>
          <a:xfrm>
            <a:off x="3456406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" name="object 2908"/>
          <p:cNvSpPr/>
          <p:nvPr/>
        </p:nvSpPr>
        <p:spPr>
          <a:xfrm>
            <a:off x="34564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" name="object 2909"/>
          <p:cNvSpPr/>
          <p:nvPr/>
        </p:nvSpPr>
        <p:spPr>
          <a:xfrm>
            <a:off x="34564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" name="object 2910"/>
          <p:cNvSpPr/>
          <p:nvPr/>
        </p:nvSpPr>
        <p:spPr>
          <a:xfrm>
            <a:off x="34564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" name="object 2911"/>
          <p:cNvSpPr/>
          <p:nvPr/>
        </p:nvSpPr>
        <p:spPr>
          <a:xfrm>
            <a:off x="34564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" name="object 2912"/>
          <p:cNvSpPr/>
          <p:nvPr/>
        </p:nvSpPr>
        <p:spPr>
          <a:xfrm>
            <a:off x="34564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3" name="object 2913"/>
          <p:cNvSpPr/>
          <p:nvPr/>
        </p:nvSpPr>
        <p:spPr>
          <a:xfrm>
            <a:off x="34564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" name="object 2914"/>
          <p:cNvSpPr/>
          <p:nvPr/>
        </p:nvSpPr>
        <p:spPr>
          <a:xfrm>
            <a:off x="34564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" name="object 2915"/>
          <p:cNvSpPr/>
          <p:nvPr/>
        </p:nvSpPr>
        <p:spPr>
          <a:xfrm>
            <a:off x="34564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" name="object 2916"/>
          <p:cNvSpPr/>
          <p:nvPr/>
        </p:nvSpPr>
        <p:spPr>
          <a:xfrm>
            <a:off x="34564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" name="object 2917"/>
          <p:cNvSpPr/>
          <p:nvPr/>
        </p:nvSpPr>
        <p:spPr>
          <a:xfrm>
            <a:off x="34564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" name="object 2918"/>
          <p:cNvSpPr/>
          <p:nvPr/>
        </p:nvSpPr>
        <p:spPr>
          <a:xfrm>
            <a:off x="34564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" name="object 2919"/>
          <p:cNvSpPr/>
          <p:nvPr/>
        </p:nvSpPr>
        <p:spPr>
          <a:xfrm>
            <a:off x="34564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" name="object 2920"/>
          <p:cNvSpPr/>
          <p:nvPr/>
        </p:nvSpPr>
        <p:spPr>
          <a:xfrm>
            <a:off x="34564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" name="object 2921"/>
          <p:cNvSpPr/>
          <p:nvPr/>
        </p:nvSpPr>
        <p:spPr>
          <a:xfrm>
            <a:off x="3456406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" name="object 2922"/>
          <p:cNvSpPr/>
          <p:nvPr/>
        </p:nvSpPr>
        <p:spPr>
          <a:xfrm>
            <a:off x="345640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3" name="object 2923"/>
          <p:cNvSpPr/>
          <p:nvPr/>
        </p:nvSpPr>
        <p:spPr>
          <a:xfrm>
            <a:off x="345640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" name="object 2924"/>
          <p:cNvSpPr/>
          <p:nvPr/>
        </p:nvSpPr>
        <p:spPr>
          <a:xfrm>
            <a:off x="345640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" name="object 2925"/>
          <p:cNvSpPr/>
          <p:nvPr/>
        </p:nvSpPr>
        <p:spPr>
          <a:xfrm>
            <a:off x="345640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" name="object 2926"/>
          <p:cNvSpPr/>
          <p:nvPr/>
        </p:nvSpPr>
        <p:spPr>
          <a:xfrm>
            <a:off x="345640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7" name="object 2927"/>
          <p:cNvSpPr/>
          <p:nvPr/>
        </p:nvSpPr>
        <p:spPr>
          <a:xfrm>
            <a:off x="345640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" name="object 2928"/>
          <p:cNvSpPr/>
          <p:nvPr/>
        </p:nvSpPr>
        <p:spPr>
          <a:xfrm>
            <a:off x="345640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9" name="object 2929"/>
          <p:cNvSpPr/>
          <p:nvPr/>
        </p:nvSpPr>
        <p:spPr>
          <a:xfrm>
            <a:off x="345640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" name="object 2930"/>
          <p:cNvSpPr/>
          <p:nvPr/>
        </p:nvSpPr>
        <p:spPr>
          <a:xfrm>
            <a:off x="345640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" name="object 2931"/>
          <p:cNvSpPr/>
          <p:nvPr/>
        </p:nvSpPr>
        <p:spPr>
          <a:xfrm>
            <a:off x="345640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" name="object 2932"/>
          <p:cNvSpPr/>
          <p:nvPr/>
        </p:nvSpPr>
        <p:spPr>
          <a:xfrm>
            <a:off x="3456406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" name="object 2933"/>
          <p:cNvSpPr/>
          <p:nvPr/>
        </p:nvSpPr>
        <p:spPr>
          <a:xfrm>
            <a:off x="345640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" name="object 2934"/>
          <p:cNvSpPr/>
          <p:nvPr/>
        </p:nvSpPr>
        <p:spPr>
          <a:xfrm>
            <a:off x="345640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" name="object 2935"/>
          <p:cNvSpPr/>
          <p:nvPr/>
        </p:nvSpPr>
        <p:spPr>
          <a:xfrm>
            <a:off x="345640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" name="object 2936"/>
          <p:cNvSpPr/>
          <p:nvPr/>
        </p:nvSpPr>
        <p:spPr>
          <a:xfrm>
            <a:off x="345640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" name="object 2937"/>
          <p:cNvSpPr/>
          <p:nvPr/>
        </p:nvSpPr>
        <p:spPr>
          <a:xfrm>
            <a:off x="345640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" name="object 2938"/>
          <p:cNvSpPr/>
          <p:nvPr/>
        </p:nvSpPr>
        <p:spPr>
          <a:xfrm>
            <a:off x="345640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" name="object 2939"/>
          <p:cNvSpPr/>
          <p:nvPr/>
        </p:nvSpPr>
        <p:spPr>
          <a:xfrm>
            <a:off x="345640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0" name="object 2940"/>
          <p:cNvSpPr/>
          <p:nvPr/>
        </p:nvSpPr>
        <p:spPr>
          <a:xfrm>
            <a:off x="345640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" name="object 2941"/>
          <p:cNvSpPr/>
          <p:nvPr/>
        </p:nvSpPr>
        <p:spPr>
          <a:xfrm>
            <a:off x="3456406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" name="object 2942"/>
          <p:cNvSpPr/>
          <p:nvPr/>
        </p:nvSpPr>
        <p:spPr>
          <a:xfrm>
            <a:off x="345640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" name="object 2943"/>
          <p:cNvSpPr/>
          <p:nvPr/>
        </p:nvSpPr>
        <p:spPr>
          <a:xfrm>
            <a:off x="345640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" name="object 2944"/>
          <p:cNvSpPr/>
          <p:nvPr/>
        </p:nvSpPr>
        <p:spPr>
          <a:xfrm>
            <a:off x="345640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5" name="object 2945"/>
          <p:cNvSpPr/>
          <p:nvPr/>
        </p:nvSpPr>
        <p:spPr>
          <a:xfrm>
            <a:off x="345640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" name="object 2946"/>
          <p:cNvSpPr/>
          <p:nvPr/>
        </p:nvSpPr>
        <p:spPr>
          <a:xfrm>
            <a:off x="345640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" name="object 2947"/>
          <p:cNvSpPr/>
          <p:nvPr/>
        </p:nvSpPr>
        <p:spPr>
          <a:xfrm>
            <a:off x="345640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" name="object 2948"/>
          <p:cNvSpPr/>
          <p:nvPr/>
        </p:nvSpPr>
        <p:spPr>
          <a:xfrm>
            <a:off x="345640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" name="object 2949"/>
          <p:cNvSpPr/>
          <p:nvPr/>
        </p:nvSpPr>
        <p:spPr>
          <a:xfrm>
            <a:off x="345640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" name="object 2950"/>
          <p:cNvSpPr/>
          <p:nvPr/>
        </p:nvSpPr>
        <p:spPr>
          <a:xfrm>
            <a:off x="345640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" name="object 2951"/>
          <p:cNvSpPr/>
          <p:nvPr/>
        </p:nvSpPr>
        <p:spPr>
          <a:xfrm>
            <a:off x="345640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" name="object 2952"/>
          <p:cNvSpPr/>
          <p:nvPr/>
        </p:nvSpPr>
        <p:spPr>
          <a:xfrm>
            <a:off x="345640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" name="object 2953"/>
          <p:cNvSpPr/>
          <p:nvPr/>
        </p:nvSpPr>
        <p:spPr>
          <a:xfrm>
            <a:off x="345640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" name="object 2954"/>
          <p:cNvSpPr/>
          <p:nvPr/>
        </p:nvSpPr>
        <p:spPr>
          <a:xfrm>
            <a:off x="345640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" name="object 2955"/>
          <p:cNvSpPr/>
          <p:nvPr/>
        </p:nvSpPr>
        <p:spPr>
          <a:xfrm>
            <a:off x="345640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" name="object 2956"/>
          <p:cNvSpPr/>
          <p:nvPr/>
        </p:nvSpPr>
        <p:spPr>
          <a:xfrm>
            <a:off x="345640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" name="object 2957"/>
          <p:cNvSpPr/>
          <p:nvPr/>
        </p:nvSpPr>
        <p:spPr>
          <a:xfrm>
            <a:off x="345640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" name="object 2958"/>
          <p:cNvSpPr/>
          <p:nvPr/>
        </p:nvSpPr>
        <p:spPr>
          <a:xfrm>
            <a:off x="345640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" name="object 2959"/>
          <p:cNvSpPr/>
          <p:nvPr/>
        </p:nvSpPr>
        <p:spPr>
          <a:xfrm>
            <a:off x="345640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0" name="object 2960"/>
          <p:cNvSpPr/>
          <p:nvPr/>
        </p:nvSpPr>
        <p:spPr>
          <a:xfrm>
            <a:off x="3456406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1" name="object 2961"/>
          <p:cNvSpPr/>
          <p:nvPr/>
        </p:nvSpPr>
        <p:spPr>
          <a:xfrm>
            <a:off x="34585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2" name="object 2962"/>
          <p:cNvSpPr/>
          <p:nvPr/>
        </p:nvSpPr>
        <p:spPr>
          <a:xfrm>
            <a:off x="34585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3" name="object 2963"/>
          <p:cNvSpPr/>
          <p:nvPr/>
        </p:nvSpPr>
        <p:spPr>
          <a:xfrm>
            <a:off x="34585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" name="object 2964"/>
          <p:cNvSpPr/>
          <p:nvPr/>
        </p:nvSpPr>
        <p:spPr>
          <a:xfrm>
            <a:off x="34585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5" name="object 2965"/>
          <p:cNvSpPr/>
          <p:nvPr/>
        </p:nvSpPr>
        <p:spPr>
          <a:xfrm>
            <a:off x="34585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" name="object 2966"/>
          <p:cNvSpPr/>
          <p:nvPr/>
        </p:nvSpPr>
        <p:spPr>
          <a:xfrm>
            <a:off x="34585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7" name="object 2967"/>
          <p:cNvSpPr/>
          <p:nvPr/>
        </p:nvSpPr>
        <p:spPr>
          <a:xfrm>
            <a:off x="34585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" name="object 2968"/>
          <p:cNvSpPr/>
          <p:nvPr/>
        </p:nvSpPr>
        <p:spPr>
          <a:xfrm>
            <a:off x="34585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" name="object 2969"/>
          <p:cNvSpPr/>
          <p:nvPr/>
        </p:nvSpPr>
        <p:spPr>
          <a:xfrm>
            <a:off x="34585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" name="object 2970"/>
          <p:cNvSpPr/>
          <p:nvPr/>
        </p:nvSpPr>
        <p:spPr>
          <a:xfrm>
            <a:off x="34585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" name="object 2971"/>
          <p:cNvSpPr/>
          <p:nvPr/>
        </p:nvSpPr>
        <p:spPr>
          <a:xfrm>
            <a:off x="34585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2" name="object 2972"/>
          <p:cNvSpPr/>
          <p:nvPr/>
        </p:nvSpPr>
        <p:spPr>
          <a:xfrm>
            <a:off x="34585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3" name="object 2973"/>
          <p:cNvSpPr/>
          <p:nvPr/>
        </p:nvSpPr>
        <p:spPr>
          <a:xfrm>
            <a:off x="34585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" name="object 2974"/>
          <p:cNvSpPr/>
          <p:nvPr/>
        </p:nvSpPr>
        <p:spPr>
          <a:xfrm>
            <a:off x="34585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" name="object 2975"/>
          <p:cNvSpPr/>
          <p:nvPr/>
        </p:nvSpPr>
        <p:spPr>
          <a:xfrm>
            <a:off x="34585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" name="object 2976"/>
          <p:cNvSpPr/>
          <p:nvPr/>
        </p:nvSpPr>
        <p:spPr>
          <a:xfrm>
            <a:off x="34585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" name="object 2977"/>
          <p:cNvSpPr/>
          <p:nvPr/>
        </p:nvSpPr>
        <p:spPr>
          <a:xfrm>
            <a:off x="34585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" name="object 2978"/>
          <p:cNvSpPr/>
          <p:nvPr/>
        </p:nvSpPr>
        <p:spPr>
          <a:xfrm>
            <a:off x="34585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9" name="object 2979"/>
          <p:cNvSpPr/>
          <p:nvPr/>
        </p:nvSpPr>
        <p:spPr>
          <a:xfrm>
            <a:off x="3458552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0" name="object 2980"/>
          <p:cNvSpPr/>
          <p:nvPr/>
        </p:nvSpPr>
        <p:spPr>
          <a:xfrm>
            <a:off x="34585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" name="object 2981"/>
          <p:cNvSpPr/>
          <p:nvPr/>
        </p:nvSpPr>
        <p:spPr>
          <a:xfrm>
            <a:off x="34585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2" name="object 2982"/>
          <p:cNvSpPr/>
          <p:nvPr/>
        </p:nvSpPr>
        <p:spPr>
          <a:xfrm>
            <a:off x="34585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" name="object 2983"/>
          <p:cNvSpPr/>
          <p:nvPr/>
        </p:nvSpPr>
        <p:spPr>
          <a:xfrm>
            <a:off x="34585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" name="object 2984"/>
          <p:cNvSpPr/>
          <p:nvPr/>
        </p:nvSpPr>
        <p:spPr>
          <a:xfrm>
            <a:off x="34585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5" name="object 2985"/>
          <p:cNvSpPr/>
          <p:nvPr/>
        </p:nvSpPr>
        <p:spPr>
          <a:xfrm>
            <a:off x="34585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" name="object 2986"/>
          <p:cNvSpPr/>
          <p:nvPr/>
        </p:nvSpPr>
        <p:spPr>
          <a:xfrm>
            <a:off x="34585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" name="object 2987"/>
          <p:cNvSpPr/>
          <p:nvPr/>
        </p:nvSpPr>
        <p:spPr>
          <a:xfrm>
            <a:off x="34585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" name="object 2988"/>
          <p:cNvSpPr/>
          <p:nvPr/>
        </p:nvSpPr>
        <p:spPr>
          <a:xfrm>
            <a:off x="34585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9" name="object 2989"/>
          <p:cNvSpPr/>
          <p:nvPr/>
        </p:nvSpPr>
        <p:spPr>
          <a:xfrm>
            <a:off x="34585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0" name="object 2990"/>
          <p:cNvSpPr/>
          <p:nvPr/>
        </p:nvSpPr>
        <p:spPr>
          <a:xfrm>
            <a:off x="34585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1" name="object 2991"/>
          <p:cNvSpPr/>
          <p:nvPr/>
        </p:nvSpPr>
        <p:spPr>
          <a:xfrm>
            <a:off x="34585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" name="object 2992"/>
          <p:cNvSpPr/>
          <p:nvPr/>
        </p:nvSpPr>
        <p:spPr>
          <a:xfrm>
            <a:off x="34585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3" name="object 2993"/>
          <p:cNvSpPr/>
          <p:nvPr/>
        </p:nvSpPr>
        <p:spPr>
          <a:xfrm>
            <a:off x="3458552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4" name="object 2994"/>
          <p:cNvSpPr/>
          <p:nvPr/>
        </p:nvSpPr>
        <p:spPr>
          <a:xfrm>
            <a:off x="345855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" name="object 2995"/>
          <p:cNvSpPr/>
          <p:nvPr/>
        </p:nvSpPr>
        <p:spPr>
          <a:xfrm>
            <a:off x="345855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" name="object 2996"/>
          <p:cNvSpPr/>
          <p:nvPr/>
        </p:nvSpPr>
        <p:spPr>
          <a:xfrm>
            <a:off x="345855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" name="object 2997"/>
          <p:cNvSpPr/>
          <p:nvPr/>
        </p:nvSpPr>
        <p:spPr>
          <a:xfrm>
            <a:off x="345855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" name="object 2998"/>
          <p:cNvSpPr/>
          <p:nvPr/>
        </p:nvSpPr>
        <p:spPr>
          <a:xfrm>
            <a:off x="345855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" name="object 2999"/>
          <p:cNvSpPr/>
          <p:nvPr/>
        </p:nvSpPr>
        <p:spPr>
          <a:xfrm>
            <a:off x="345855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" name="object 3000"/>
          <p:cNvSpPr/>
          <p:nvPr/>
        </p:nvSpPr>
        <p:spPr>
          <a:xfrm>
            <a:off x="345855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" name="object 3001"/>
          <p:cNvSpPr/>
          <p:nvPr/>
        </p:nvSpPr>
        <p:spPr>
          <a:xfrm>
            <a:off x="345855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" name="object 3002"/>
          <p:cNvSpPr/>
          <p:nvPr/>
        </p:nvSpPr>
        <p:spPr>
          <a:xfrm>
            <a:off x="345855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3" name="object 3003"/>
          <p:cNvSpPr/>
          <p:nvPr/>
        </p:nvSpPr>
        <p:spPr>
          <a:xfrm>
            <a:off x="3458552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4" name="object 3004"/>
          <p:cNvSpPr/>
          <p:nvPr/>
        </p:nvSpPr>
        <p:spPr>
          <a:xfrm>
            <a:off x="345855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5" name="object 3005"/>
          <p:cNvSpPr/>
          <p:nvPr/>
        </p:nvSpPr>
        <p:spPr>
          <a:xfrm>
            <a:off x="345855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6" name="object 3006"/>
          <p:cNvSpPr/>
          <p:nvPr/>
        </p:nvSpPr>
        <p:spPr>
          <a:xfrm>
            <a:off x="345855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7" name="object 3007"/>
          <p:cNvSpPr/>
          <p:nvPr/>
        </p:nvSpPr>
        <p:spPr>
          <a:xfrm>
            <a:off x="345855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" name="object 3008"/>
          <p:cNvSpPr/>
          <p:nvPr/>
        </p:nvSpPr>
        <p:spPr>
          <a:xfrm>
            <a:off x="345855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9" name="object 3009"/>
          <p:cNvSpPr/>
          <p:nvPr/>
        </p:nvSpPr>
        <p:spPr>
          <a:xfrm>
            <a:off x="345855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0" name="object 3010"/>
          <p:cNvSpPr/>
          <p:nvPr/>
        </p:nvSpPr>
        <p:spPr>
          <a:xfrm>
            <a:off x="345855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1" name="object 3011"/>
          <p:cNvSpPr/>
          <p:nvPr/>
        </p:nvSpPr>
        <p:spPr>
          <a:xfrm>
            <a:off x="345855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" name="object 3012"/>
          <p:cNvSpPr/>
          <p:nvPr/>
        </p:nvSpPr>
        <p:spPr>
          <a:xfrm>
            <a:off x="345855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3" name="object 3013"/>
          <p:cNvSpPr/>
          <p:nvPr/>
        </p:nvSpPr>
        <p:spPr>
          <a:xfrm>
            <a:off x="345855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4" name="object 3014"/>
          <p:cNvSpPr/>
          <p:nvPr/>
        </p:nvSpPr>
        <p:spPr>
          <a:xfrm>
            <a:off x="345855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5" name="object 3015"/>
          <p:cNvSpPr/>
          <p:nvPr/>
        </p:nvSpPr>
        <p:spPr>
          <a:xfrm>
            <a:off x="345855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6" name="object 3016"/>
          <p:cNvSpPr/>
          <p:nvPr/>
        </p:nvSpPr>
        <p:spPr>
          <a:xfrm>
            <a:off x="345855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7" name="object 3017"/>
          <p:cNvSpPr/>
          <p:nvPr/>
        </p:nvSpPr>
        <p:spPr>
          <a:xfrm>
            <a:off x="345855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8" name="object 3018"/>
          <p:cNvSpPr/>
          <p:nvPr/>
        </p:nvSpPr>
        <p:spPr>
          <a:xfrm>
            <a:off x="345855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9" name="object 3019"/>
          <p:cNvSpPr/>
          <p:nvPr/>
        </p:nvSpPr>
        <p:spPr>
          <a:xfrm>
            <a:off x="3458552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0" name="object 3020"/>
          <p:cNvSpPr/>
          <p:nvPr/>
        </p:nvSpPr>
        <p:spPr>
          <a:xfrm>
            <a:off x="34585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1" name="object 3021"/>
          <p:cNvSpPr/>
          <p:nvPr/>
        </p:nvSpPr>
        <p:spPr>
          <a:xfrm>
            <a:off x="34585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2" name="object 3022"/>
          <p:cNvSpPr/>
          <p:nvPr/>
        </p:nvSpPr>
        <p:spPr>
          <a:xfrm>
            <a:off x="34585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3" name="object 3023"/>
          <p:cNvSpPr/>
          <p:nvPr/>
        </p:nvSpPr>
        <p:spPr>
          <a:xfrm>
            <a:off x="34585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4" name="object 3024"/>
          <p:cNvSpPr/>
          <p:nvPr/>
        </p:nvSpPr>
        <p:spPr>
          <a:xfrm>
            <a:off x="34585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5" name="object 3025"/>
          <p:cNvSpPr/>
          <p:nvPr/>
        </p:nvSpPr>
        <p:spPr>
          <a:xfrm>
            <a:off x="34585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6" name="object 3026"/>
          <p:cNvSpPr/>
          <p:nvPr/>
        </p:nvSpPr>
        <p:spPr>
          <a:xfrm>
            <a:off x="34585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7" name="object 3027"/>
          <p:cNvSpPr/>
          <p:nvPr/>
        </p:nvSpPr>
        <p:spPr>
          <a:xfrm>
            <a:off x="34585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8" name="object 3028"/>
          <p:cNvSpPr/>
          <p:nvPr/>
        </p:nvSpPr>
        <p:spPr>
          <a:xfrm>
            <a:off x="34585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9" name="object 3029"/>
          <p:cNvSpPr/>
          <p:nvPr/>
        </p:nvSpPr>
        <p:spPr>
          <a:xfrm>
            <a:off x="34585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0" name="object 3030"/>
          <p:cNvSpPr/>
          <p:nvPr/>
        </p:nvSpPr>
        <p:spPr>
          <a:xfrm>
            <a:off x="34585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1" name="object 3031"/>
          <p:cNvSpPr/>
          <p:nvPr/>
        </p:nvSpPr>
        <p:spPr>
          <a:xfrm>
            <a:off x="34585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2" name="object 3032"/>
          <p:cNvSpPr/>
          <p:nvPr/>
        </p:nvSpPr>
        <p:spPr>
          <a:xfrm>
            <a:off x="34585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3" name="object 3033"/>
          <p:cNvSpPr/>
          <p:nvPr/>
        </p:nvSpPr>
        <p:spPr>
          <a:xfrm>
            <a:off x="34585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4" name="object 3034"/>
          <p:cNvSpPr/>
          <p:nvPr/>
        </p:nvSpPr>
        <p:spPr>
          <a:xfrm>
            <a:off x="34585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5" name="object 3035"/>
          <p:cNvSpPr/>
          <p:nvPr/>
        </p:nvSpPr>
        <p:spPr>
          <a:xfrm>
            <a:off x="34585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6" name="object 3036"/>
          <p:cNvSpPr/>
          <p:nvPr/>
        </p:nvSpPr>
        <p:spPr>
          <a:xfrm>
            <a:off x="34585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7" name="object 3037"/>
          <p:cNvSpPr/>
          <p:nvPr/>
        </p:nvSpPr>
        <p:spPr>
          <a:xfrm>
            <a:off x="3458552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8" name="object 3038"/>
          <p:cNvSpPr/>
          <p:nvPr/>
        </p:nvSpPr>
        <p:spPr>
          <a:xfrm>
            <a:off x="346069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9" name="object 3039"/>
          <p:cNvSpPr/>
          <p:nvPr/>
        </p:nvSpPr>
        <p:spPr>
          <a:xfrm>
            <a:off x="346069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0" name="object 3040"/>
          <p:cNvSpPr/>
          <p:nvPr/>
        </p:nvSpPr>
        <p:spPr>
          <a:xfrm>
            <a:off x="346069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1" name="object 3041"/>
          <p:cNvSpPr/>
          <p:nvPr/>
        </p:nvSpPr>
        <p:spPr>
          <a:xfrm>
            <a:off x="346069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2" name="object 3042"/>
          <p:cNvSpPr/>
          <p:nvPr/>
        </p:nvSpPr>
        <p:spPr>
          <a:xfrm>
            <a:off x="346069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3" name="object 3043"/>
          <p:cNvSpPr/>
          <p:nvPr/>
        </p:nvSpPr>
        <p:spPr>
          <a:xfrm>
            <a:off x="346069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4" name="object 3044"/>
          <p:cNvSpPr/>
          <p:nvPr/>
        </p:nvSpPr>
        <p:spPr>
          <a:xfrm>
            <a:off x="346069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5" name="object 3045"/>
          <p:cNvSpPr/>
          <p:nvPr/>
        </p:nvSpPr>
        <p:spPr>
          <a:xfrm>
            <a:off x="346069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6" name="object 3046"/>
          <p:cNvSpPr/>
          <p:nvPr/>
        </p:nvSpPr>
        <p:spPr>
          <a:xfrm>
            <a:off x="346069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7" name="object 3047"/>
          <p:cNvSpPr/>
          <p:nvPr/>
        </p:nvSpPr>
        <p:spPr>
          <a:xfrm>
            <a:off x="346069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8" name="object 3048"/>
          <p:cNvSpPr/>
          <p:nvPr/>
        </p:nvSpPr>
        <p:spPr>
          <a:xfrm>
            <a:off x="346069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9" name="object 3049"/>
          <p:cNvSpPr/>
          <p:nvPr/>
        </p:nvSpPr>
        <p:spPr>
          <a:xfrm>
            <a:off x="3460699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0" name="object 3050"/>
          <p:cNvSpPr/>
          <p:nvPr/>
        </p:nvSpPr>
        <p:spPr>
          <a:xfrm>
            <a:off x="34628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1" name="object 3051"/>
          <p:cNvSpPr/>
          <p:nvPr/>
        </p:nvSpPr>
        <p:spPr>
          <a:xfrm>
            <a:off x="34628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2" name="object 3052"/>
          <p:cNvSpPr/>
          <p:nvPr/>
        </p:nvSpPr>
        <p:spPr>
          <a:xfrm>
            <a:off x="34628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3" name="object 3053"/>
          <p:cNvSpPr/>
          <p:nvPr/>
        </p:nvSpPr>
        <p:spPr>
          <a:xfrm>
            <a:off x="34628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4" name="object 3054"/>
          <p:cNvSpPr/>
          <p:nvPr/>
        </p:nvSpPr>
        <p:spPr>
          <a:xfrm>
            <a:off x="34628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5" name="object 3055"/>
          <p:cNvSpPr/>
          <p:nvPr/>
        </p:nvSpPr>
        <p:spPr>
          <a:xfrm>
            <a:off x="34628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6" name="object 3056"/>
          <p:cNvSpPr/>
          <p:nvPr/>
        </p:nvSpPr>
        <p:spPr>
          <a:xfrm>
            <a:off x="34628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7" name="object 3057"/>
          <p:cNvSpPr/>
          <p:nvPr/>
        </p:nvSpPr>
        <p:spPr>
          <a:xfrm>
            <a:off x="34628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8" name="object 3058"/>
          <p:cNvSpPr/>
          <p:nvPr/>
        </p:nvSpPr>
        <p:spPr>
          <a:xfrm>
            <a:off x="34628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9" name="object 3059"/>
          <p:cNvSpPr/>
          <p:nvPr/>
        </p:nvSpPr>
        <p:spPr>
          <a:xfrm>
            <a:off x="34628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0" name="object 3060"/>
          <p:cNvSpPr/>
          <p:nvPr/>
        </p:nvSpPr>
        <p:spPr>
          <a:xfrm>
            <a:off x="34628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1" name="object 3061"/>
          <p:cNvSpPr/>
          <p:nvPr/>
        </p:nvSpPr>
        <p:spPr>
          <a:xfrm>
            <a:off x="34628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2" name="object 3062"/>
          <p:cNvSpPr/>
          <p:nvPr/>
        </p:nvSpPr>
        <p:spPr>
          <a:xfrm>
            <a:off x="34628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3" name="object 3063"/>
          <p:cNvSpPr/>
          <p:nvPr/>
        </p:nvSpPr>
        <p:spPr>
          <a:xfrm>
            <a:off x="34628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4" name="object 3064"/>
          <p:cNvSpPr/>
          <p:nvPr/>
        </p:nvSpPr>
        <p:spPr>
          <a:xfrm>
            <a:off x="3462832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5" name="object 3065"/>
          <p:cNvSpPr/>
          <p:nvPr/>
        </p:nvSpPr>
        <p:spPr>
          <a:xfrm>
            <a:off x="34628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6" name="object 3066"/>
          <p:cNvSpPr/>
          <p:nvPr/>
        </p:nvSpPr>
        <p:spPr>
          <a:xfrm>
            <a:off x="34628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7" name="object 3067"/>
          <p:cNvSpPr/>
          <p:nvPr/>
        </p:nvSpPr>
        <p:spPr>
          <a:xfrm>
            <a:off x="34628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8" name="object 3068"/>
          <p:cNvSpPr/>
          <p:nvPr/>
        </p:nvSpPr>
        <p:spPr>
          <a:xfrm>
            <a:off x="34628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9" name="object 3069"/>
          <p:cNvSpPr/>
          <p:nvPr/>
        </p:nvSpPr>
        <p:spPr>
          <a:xfrm>
            <a:off x="34628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0" name="object 3070"/>
          <p:cNvSpPr/>
          <p:nvPr/>
        </p:nvSpPr>
        <p:spPr>
          <a:xfrm>
            <a:off x="34628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1" name="object 3071"/>
          <p:cNvSpPr/>
          <p:nvPr/>
        </p:nvSpPr>
        <p:spPr>
          <a:xfrm>
            <a:off x="34628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2" name="object 3072"/>
          <p:cNvSpPr/>
          <p:nvPr/>
        </p:nvSpPr>
        <p:spPr>
          <a:xfrm>
            <a:off x="34628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3" name="object 3073"/>
          <p:cNvSpPr/>
          <p:nvPr/>
        </p:nvSpPr>
        <p:spPr>
          <a:xfrm>
            <a:off x="34628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4" name="object 3074"/>
          <p:cNvSpPr/>
          <p:nvPr/>
        </p:nvSpPr>
        <p:spPr>
          <a:xfrm>
            <a:off x="34628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5" name="object 3075"/>
          <p:cNvSpPr/>
          <p:nvPr/>
        </p:nvSpPr>
        <p:spPr>
          <a:xfrm>
            <a:off x="3462832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6" name="object 3076"/>
          <p:cNvSpPr/>
          <p:nvPr/>
        </p:nvSpPr>
        <p:spPr>
          <a:xfrm>
            <a:off x="34628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7" name="object 3077"/>
          <p:cNvSpPr/>
          <p:nvPr/>
        </p:nvSpPr>
        <p:spPr>
          <a:xfrm>
            <a:off x="34628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8" name="object 3078"/>
          <p:cNvSpPr/>
          <p:nvPr/>
        </p:nvSpPr>
        <p:spPr>
          <a:xfrm>
            <a:off x="34628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9" name="object 3079"/>
          <p:cNvSpPr/>
          <p:nvPr/>
        </p:nvSpPr>
        <p:spPr>
          <a:xfrm>
            <a:off x="34628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0" name="object 3080"/>
          <p:cNvSpPr/>
          <p:nvPr/>
        </p:nvSpPr>
        <p:spPr>
          <a:xfrm>
            <a:off x="34628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1" name="object 3081"/>
          <p:cNvSpPr/>
          <p:nvPr/>
        </p:nvSpPr>
        <p:spPr>
          <a:xfrm>
            <a:off x="3462832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2" name="object 3082"/>
          <p:cNvSpPr/>
          <p:nvPr/>
        </p:nvSpPr>
        <p:spPr>
          <a:xfrm>
            <a:off x="34628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3" name="object 3083"/>
          <p:cNvSpPr/>
          <p:nvPr/>
        </p:nvSpPr>
        <p:spPr>
          <a:xfrm>
            <a:off x="34628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4" name="object 3084"/>
          <p:cNvSpPr/>
          <p:nvPr/>
        </p:nvSpPr>
        <p:spPr>
          <a:xfrm>
            <a:off x="34628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5" name="object 3085"/>
          <p:cNvSpPr/>
          <p:nvPr/>
        </p:nvSpPr>
        <p:spPr>
          <a:xfrm>
            <a:off x="3462832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6" name="object 3086"/>
          <p:cNvSpPr/>
          <p:nvPr/>
        </p:nvSpPr>
        <p:spPr>
          <a:xfrm>
            <a:off x="34628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7" name="object 3087"/>
          <p:cNvSpPr/>
          <p:nvPr/>
        </p:nvSpPr>
        <p:spPr>
          <a:xfrm>
            <a:off x="34628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8" name="object 3088"/>
          <p:cNvSpPr/>
          <p:nvPr/>
        </p:nvSpPr>
        <p:spPr>
          <a:xfrm>
            <a:off x="34628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9" name="object 3089"/>
          <p:cNvSpPr/>
          <p:nvPr/>
        </p:nvSpPr>
        <p:spPr>
          <a:xfrm>
            <a:off x="34628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0" name="object 3090"/>
          <p:cNvSpPr/>
          <p:nvPr/>
        </p:nvSpPr>
        <p:spPr>
          <a:xfrm>
            <a:off x="34628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1" name="object 3091"/>
          <p:cNvSpPr/>
          <p:nvPr/>
        </p:nvSpPr>
        <p:spPr>
          <a:xfrm>
            <a:off x="34628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2" name="object 3092"/>
          <p:cNvSpPr/>
          <p:nvPr/>
        </p:nvSpPr>
        <p:spPr>
          <a:xfrm>
            <a:off x="34628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3" name="object 3093"/>
          <p:cNvSpPr/>
          <p:nvPr/>
        </p:nvSpPr>
        <p:spPr>
          <a:xfrm>
            <a:off x="34628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4" name="object 3094"/>
          <p:cNvSpPr/>
          <p:nvPr/>
        </p:nvSpPr>
        <p:spPr>
          <a:xfrm>
            <a:off x="34628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5" name="object 3095"/>
          <p:cNvSpPr/>
          <p:nvPr/>
        </p:nvSpPr>
        <p:spPr>
          <a:xfrm>
            <a:off x="34628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6" name="object 3096"/>
          <p:cNvSpPr/>
          <p:nvPr/>
        </p:nvSpPr>
        <p:spPr>
          <a:xfrm>
            <a:off x="34628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7" name="object 3097"/>
          <p:cNvSpPr/>
          <p:nvPr/>
        </p:nvSpPr>
        <p:spPr>
          <a:xfrm>
            <a:off x="3462832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8" name="object 3098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9" name="object 3099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0" name="object 3100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1" name="object 3101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2" name="object 3102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3" name="object 3103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4" name="object 3104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5" name="object 3105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6" name="object 3106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7" name="object 3107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8" name="object 3108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9" name="object 3109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0" name="object 3110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1" name="object 3111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2" name="object 3112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3" name="object 3113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4" name="object 3114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5" name="object 3115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6" name="object 3116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7" name="object 3117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8" name="object 3118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9" name="object 3119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0" name="object 3120"/>
          <p:cNvSpPr/>
          <p:nvPr/>
        </p:nvSpPr>
        <p:spPr>
          <a:xfrm>
            <a:off x="34649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1" name="object 3121"/>
          <p:cNvSpPr/>
          <p:nvPr/>
        </p:nvSpPr>
        <p:spPr>
          <a:xfrm>
            <a:off x="3464979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2" name="object 3122"/>
          <p:cNvSpPr/>
          <p:nvPr/>
        </p:nvSpPr>
        <p:spPr>
          <a:xfrm>
            <a:off x="34649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3" name="object 3123"/>
          <p:cNvSpPr/>
          <p:nvPr/>
        </p:nvSpPr>
        <p:spPr>
          <a:xfrm>
            <a:off x="34649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4" name="object 3124"/>
          <p:cNvSpPr/>
          <p:nvPr/>
        </p:nvSpPr>
        <p:spPr>
          <a:xfrm>
            <a:off x="34649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5" name="object 3125"/>
          <p:cNvSpPr/>
          <p:nvPr/>
        </p:nvSpPr>
        <p:spPr>
          <a:xfrm>
            <a:off x="34649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6" name="object 3126"/>
          <p:cNvSpPr/>
          <p:nvPr/>
        </p:nvSpPr>
        <p:spPr>
          <a:xfrm>
            <a:off x="34649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7" name="object 3127"/>
          <p:cNvSpPr/>
          <p:nvPr/>
        </p:nvSpPr>
        <p:spPr>
          <a:xfrm>
            <a:off x="34649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8" name="object 3128"/>
          <p:cNvSpPr/>
          <p:nvPr/>
        </p:nvSpPr>
        <p:spPr>
          <a:xfrm>
            <a:off x="34649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9" name="object 3129"/>
          <p:cNvSpPr/>
          <p:nvPr/>
        </p:nvSpPr>
        <p:spPr>
          <a:xfrm>
            <a:off x="34649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0" name="object 3130"/>
          <p:cNvSpPr/>
          <p:nvPr/>
        </p:nvSpPr>
        <p:spPr>
          <a:xfrm>
            <a:off x="34649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1" name="object 3131"/>
          <p:cNvSpPr/>
          <p:nvPr/>
        </p:nvSpPr>
        <p:spPr>
          <a:xfrm>
            <a:off x="34649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2" name="object 3132"/>
          <p:cNvSpPr/>
          <p:nvPr/>
        </p:nvSpPr>
        <p:spPr>
          <a:xfrm>
            <a:off x="34649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3" name="object 3133"/>
          <p:cNvSpPr/>
          <p:nvPr/>
        </p:nvSpPr>
        <p:spPr>
          <a:xfrm>
            <a:off x="34649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4" name="object 3134"/>
          <p:cNvSpPr/>
          <p:nvPr/>
        </p:nvSpPr>
        <p:spPr>
          <a:xfrm>
            <a:off x="3464979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5" name="object 3135"/>
          <p:cNvSpPr/>
          <p:nvPr/>
        </p:nvSpPr>
        <p:spPr>
          <a:xfrm>
            <a:off x="346497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6" name="object 3136"/>
          <p:cNvSpPr/>
          <p:nvPr/>
        </p:nvSpPr>
        <p:spPr>
          <a:xfrm>
            <a:off x="346497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7" name="object 3137"/>
          <p:cNvSpPr/>
          <p:nvPr/>
        </p:nvSpPr>
        <p:spPr>
          <a:xfrm>
            <a:off x="346497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8" name="object 3138"/>
          <p:cNvSpPr/>
          <p:nvPr/>
        </p:nvSpPr>
        <p:spPr>
          <a:xfrm>
            <a:off x="346497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9" name="object 3139"/>
          <p:cNvSpPr/>
          <p:nvPr/>
        </p:nvSpPr>
        <p:spPr>
          <a:xfrm>
            <a:off x="346497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0" name="object 3140"/>
          <p:cNvSpPr/>
          <p:nvPr/>
        </p:nvSpPr>
        <p:spPr>
          <a:xfrm>
            <a:off x="346497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1" name="object 3141"/>
          <p:cNvSpPr/>
          <p:nvPr/>
        </p:nvSpPr>
        <p:spPr>
          <a:xfrm>
            <a:off x="346497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2" name="object 3142"/>
          <p:cNvSpPr/>
          <p:nvPr/>
        </p:nvSpPr>
        <p:spPr>
          <a:xfrm>
            <a:off x="346497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3" name="object 3143"/>
          <p:cNvSpPr/>
          <p:nvPr/>
        </p:nvSpPr>
        <p:spPr>
          <a:xfrm>
            <a:off x="346497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4" name="object 3144"/>
          <p:cNvSpPr/>
          <p:nvPr/>
        </p:nvSpPr>
        <p:spPr>
          <a:xfrm>
            <a:off x="346497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5" name="object 3145"/>
          <p:cNvSpPr/>
          <p:nvPr/>
        </p:nvSpPr>
        <p:spPr>
          <a:xfrm>
            <a:off x="3464979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6" name="object 3146"/>
          <p:cNvSpPr/>
          <p:nvPr/>
        </p:nvSpPr>
        <p:spPr>
          <a:xfrm>
            <a:off x="346497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7" name="object 3147"/>
          <p:cNvSpPr/>
          <p:nvPr/>
        </p:nvSpPr>
        <p:spPr>
          <a:xfrm>
            <a:off x="346497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8" name="object 3148"/>
          <p:cNvSpPr/>
          <p:nvPr/>
        </p:nvSpPr>
        <p:spPr>
          <a:xfrm>
            <a:off x="346497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9" name="object 3149"/>
          <p:cNvSpPr/>
          <p:nvPr/>
        </p:nvSpPr>
        <p:spPr>
          <a:xfrm>
            <a:off x="3464979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0" name="object 3150"/>
          <p:cNvSpPr/>
          <p:nvPr/>
        </p:nvSpPr>
        <p:spPr>
          <a:xfrm>
            <a:off x="34649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1" name="object 3151"/>
          <p:cNvSpPr/>
          <p:nvPr/>
        </p:nvSpPr>
        <p:spPr>
          <a:xfrm>
            <a:off x="34649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2" name="object 3152"/>
          <p:cNvSpPr/>
          <p:nvPr/>
        </p:nvSpPr>
        <p:spPr>
          <a:xfrm>
            <a:off x="34649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3" name="object 3153"/>
          <p:cNvSpPr/>
          <p:nvPr/>
        </p:nvSpPr>
        <p:spPr>
          <a:xfrm>
            <a:off x="34649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4" name="object 3154"/>
          <p:cNvSpPr/>
          <p:nvPr/>
        </p:nvSpPr>
        <p:spPr>
          <a:xfrm>
            <a:off x="34649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5" name="object 3155"/>
          <p:cNvSpPr/>
          <p:nvPr/>
        </p:nvSpPr>
        <p:spPr>
          <a:xfrm>
            <a:off x="34649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6" name="object 3156"/>
          <p:cNvSpPr/>
          <p:nvPr/>
        </p:nvSpPr>
        <p:spPr>
          <a:xfrm>
            <a:off x="34649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7" name="object 3157"/>
          <p:cNvSpPr/>
          <p:nvPr/>
        </p:nvSpPr>
        <p:spPr>
          <a:xfrm>
            <a:off x="34649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8" name="object 3158"/>
          <p:cNvSpPr/>
          <p:nvPr/>
        </p:nvSpPr>
        <p:spPr>
          <a:xfrm>
            <a:off x="34649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9" name="object 3159"/>
          <p:cNvSpPr/>
          <p:nvPr/>
        </p:nvSpPr>
        <p:spPr>
          <a:xfrm>
            <a:off x="34649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0" name="object 3160"/>
          <p:cNvSpPr/>
          <p:nvPr/>
        </p:nvSpPr>
        <p:spPr>
          <a:xfrm>
            <a:off x="34649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1" name="object 3161"/>
          <p:cNvSpPr/>
          <p:nvPr/>
        </p:nvSpPr>
        <p:spPr>
          <a:xfrm>
            <a:off x="34649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2" name="object 3162"/>
          <p:cNvSpPr/>
          <p:nvPr/>
        </p:nvSpPr>
        <p:spPr>
          <a:xfrm>
            <a:off x="34649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3" name="object 3163"/>
          <p:cNvSpPr/>
          <p:nvPr/>
        </p:nvSpPr>
        <p:spPr>
          <a:xfrm>
            <a:off x="34649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4" name="object 3164"/>
          <p:cNvSpPr/>
          <p:nvPr/>
        </p:nvSpPr>
        <p:spPr>
          <a:xfrm>
            <a:off x="34649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5" name="object 3165"/>
          <p:cNvSpPr/>
          <p:nvPr/>
        </p:nvSpPr>
        <p:spPr>
          <a:xfrm>
            <a:off x="34649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6" name="object 3166"/>
          <p:cNvSpPr/>
          <p:nvPr/>
        </p:nvSpPr>
        <p:spPr>
          <a:xfrm>
            <a:off x="3464979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7" name="object 3167"/>
          <p:cNvSpPr/>
          <p:nvPr/>
        </p:nvSpPr>
        <p:spPr>
          <a:xfrm>
            <a:off x="34649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8" name="object 3168"/>
          <p:cNvSpPr/>
          <p:nvPr/>
        </p:nvSpPr>
        <p:spPr>
          <a:xfrm>
            <a:off x="34649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9" name="object 3169"/>
          <p:cNvSpPr/>
          <p:nvPr/>
        </p:nvSpPr>
        <p:spPr>
          <a:xfrm>
            <a:off x="34649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0" name="object 3170"/>
          <p:cNvSpPr/>
          <p:nvPr/>
        </p:nvSpPr>
        <p:spPr>
          <a:xfrm>
            <a:off x="34649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1" name="object 3171"/>
          <p:cNvSpPr/>
          <p:nvPr/>
        </p:nvSpPr>
        <p:spPr>
          <a:xfrm>
            <a:off x="34649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2" name="object 3172"/>
          <p:cNvSpPr/>
          <p:nvPr/>
        </p:nvSpPr>
        <p:spPr>
          <a:xfrm>
            <a:off x="34649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3" name="object 3173"/>
          <p:cNvSpPr/>
          <p:nvPr/>
        </p:nvSpPr>
        <p:spPr>
          <a:xfrm>
            <a:off x="34649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4" name="object 3174"/>
          <p:cNvSpPr/>
          <p:nvPr/>
        </p:nvSpPr>
        <p:spPr>
          <a:xfrm>
            <a:off x="34649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5" name="object 3175"/>
          <p:cNvSpPr/>
          <p:nvPr/>
        </p:nvSpPr>
        <p:spPr>
          <a:xfrm>
            <a:off x="34649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6" name="object 3176"/>
          <p:cNvSpPr/>
          <p:nvPr/>
        </p:nvSpPr>
        <p:spPr>
          <a:xfrm>
            <a:off x="34649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7" name="object 3177"/>
          <p:cNvSpPr/>
          <p:nvPr/>
        </p:nvSpPr>
        <p:spPr>
          <a:xfrm>
            <a:off x="34649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8" name="object 3178"/>
          <p:cNvSpPr/>
          <p:nvPr/>
        </p:nvSpPr>
        <p:spPr>
          <a:xfrm>
            <a:off x="3462832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9" name="object 3179"/>
          <p:cNvSpPr/>
          <p:nvPr/>
        </p:nvSpPr>
        <p:spPr>
          <a:xfrm>
            <a:off x="34628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0" name="object 3180"/>
          <p:cNvSpPr/>
          <p:nvPr/>
        </p:nvSpPr>
        <p:spPr>
          <a:xfrm>
            <a:off x="34628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1" name="object 3181"/>
          <p:cNvSpPr/>
          <p:nvPr/>
        </p:nvSpPr>
        <p:spPr>
          <a:xfrm>
            <a:off x="34628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2" name="object 3182"/>
          <p:cNvSpPr/>
          <p:nvPr/>
        </p:nvSpPr>
        <p:spPr>
          <a:xfrm>
            <a:off x="34628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3" name="object 3183"/>
          <p:cNvSpPr/>
          <p:nvPr/>
        </p:nvSpPr>
        <p:spPr>
          <a:xfrm>
            <a:off x="34628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4" name="object 3184"/>
          <p:cNvSpPr/>
          <p:nvPr/>
        </p:nvSpPr>
        <p:spPr>
          <a:xfrm>
            <a:off x="34628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5" name="object 3185"/>
          <p:cNvSpPr/>
          <p:nvPr/>
        </p:nvSpPr>
        <p:spPr>
          <a:xfrm>
            <a:off x="34628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6" name="object 3186"/>
          <p:cNvSpPr/>
          <p:nvPr/>
        </p:nvSpPr>
        <p:spPr>
          <a:xfrm>
            <a:off x="34628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7" name="object 3187"/>
          <p:cNvSpPr/>
          <p:nvPr/>
        </p:nvSpPr>
        <p:spPr>
          <a:xfrm>
            <a:off x="34628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8" name="object 3188"/>
          <p:cNvSpPr/>
          <p:nvPr/>
        </p:nvSpPr>
        <p:spPr>
          <a:xfrm>
            <a:off x="34628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9" name="object 3189"/>
          <p:cNvSpPr/>
          <p:nvPr/>
        </p:nvSpPr>
        <p:spPr>
          <a:xfrm>
            <a:off x="3460686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0" name="object 3190"/>
          <p:cNvSpPr/>
          <p:nvPr/>
        </p:nvSpPr>
        <p:spPr>
          <a:xfrm>
            <a:off x="34606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1" name="object 3191"/>
          <p:cNvSpPr/>
          <p:nvPr/>
        </p:nvSpPr>
        <p:spPr>
          <a:xfrm>
            <a:off x="34606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2" name="object 3192"/>
          <p:cNvSpPr/>
          <p:nvPr/>
        </p:nvSpPr>
        <p:spPr>
          <a:xfrm>
            <a:off x="34606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3" name="object 3193"/>
          <p:cNvSpPr/>
          <p:nvPr/>
        </p:nvSpPr>
        <p:spPr>
          <a:xfrm>
            <a:off x="34606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4" name="object 3194"/>
          <p:cNvSpPr/>
          <p:nvPr/>
        </p:nvSpPr>
        <p:spPr>
          <a:xfrm>
            <a:off x="34606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5" name="object 3195"/>
          <p:cNvSpPr/>
          <p:nvPr/>
        </p:nvSpPr>
        <p:spPr>
          <a:xfrm>
            <a:off x="34606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6" name="object 3196"/>
          <p:cNvSpPr/>
          <p:nvPr/>
        </p:nvSpPr>
        <p:spPr>
          <a:xfrm>
            <a:off x="34606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7" name="object 3197"/>
          <p:cNvSpPr/>
          <p:nvPr/>
        </p:nvSpPr>
        <p:spPr>
          <a:xfrm>
            <a:off x="34606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8" name="object 3198"/>
          <p:cNvSpPr/>
          <p:nvPr/>
        </p:nvSpPr>
        <p:spPr>
          <a:xfrm>
            <a:off x="34606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9" name="object 3199"/>
          <p:cNvSpPr/>
          <p:nvPr/>
        </p:nvSpPr>
        <p:spPr>
          <a:xfrm>
            <a:off x="34606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0" name="object 3200"/>
          <p:cNvSpPr/>
          <p:nvPr/>
        </p:nvSpPr>
        <p:spPr>
          <a:xfrm>
            <a:off x="34606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1" name="object 3201"/>
          <p:cNvSpPr/>
          <p:nvPr/>
        </p:nvSpPr>
        <p:spPr>
          <a:xfrm>
            <a:off x="3458552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2" name="object 3202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3" name="object 3203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4" name="object 3204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5" name="object 3205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6" name="object 3206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7" name="object 3207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8" name="object 3208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9" name="object 3209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0" name="object 3210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1" name="object 3211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2" name="object 3212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3" name="object 3213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4" name="object 3214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5" name="object 3215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6" name="object 3216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7" name="object 3217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8" name="object 3218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9" name="object 3219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0" name="object 3220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1" name="object 3221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2" name="object 3222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3" name="object 3223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4" name="object 3224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5" name="object 3225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6" name="object 3226"/>
          <p:cNvSpPr/>
          <p:nvPr/>
        </p:nvSpPr>
        <p:spPr>
          <a:xfrm>
            <a:off x="34585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7" name="object 3227"/>
          <p:cNvSpPr/>
          <p:nvPr/>
        </p:nvSpPr>
        <p:spPr>
          <a:xfrm>
            <a:off x="3456406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8" name="object 3228"/>
          <p:cNvSpPr/>
          <p:nvPr/>
        </p:nvSpPr>
        <p:spPr>
          <a:xfrm>
            <a:off x="34564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9" name="object 3229"/>
          <p:cNvSpPr/>
          <p:nvPr/>
        </p:nvSpPr>
        <p:spPr>
          <a:xfrm>
            <a:off x="34564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0" name="object 3230"/>
          <p:cNvSpPr/>
          <p:nvPr/>
        </p:nvSpPr>
        <p:spPr>
          <a:xfrm>
            <a:off x="34564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1" name="object 3231"/>
          <p:cNvSpPr/>
          <p:nvPr/>
        </p:nvSpPr>
        <p:spPr>
          <a:xfrm>
            <a:off x="34564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2" name="object 3232"/>
          <p:cNvSpPr/>
          <p:nvPr/>
        </p:nvSpPr>
        <p:spPr>
          <a:xfrm>
            <a:off x="34564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3" name="object 3233"/>
          <p:cNvSpPr/>
          <p:nvPr/>
        </p:nvSpPr>
        <p:spPr>
          <a:xfrm>
            <a:off x="34564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4" name="object 3234"/>
          <p:cNvSpPr/>
          <p:nvPr/>
        </p:nvSpPr>
        <p:spPr>
          <a:xfrm>
            <a:off x="34564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5" name="object 3235"/>
          <p:cNvSpPr/>
          <p:nvPr/>
        </p:nvSpPr>
        <p:spPr>
          <a:xfrm>
            <a:off x="34564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6" name="object 3236"/>
          <p:cNvSpPr/>
          <p:nvPr/>
        </p:nvSpPr>
        <p:spPr>
          <a:xfrm>
            <a:off x="34564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7" name="object 3237"/>
          <p:cNvSpPr/>
          <p:nvPr/>
        </p:nvSpPr>
        <p:spPr>
          <a:xfrm>
            <a:off x="34564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8" name="object 3238"/>
          <p:cNvSpPr/>
          <p:nvPr/>
        </p:nvSpPr>
        <p:spPr>
          <a:xfrm>
            <a:off x="34564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9" name="object 3239"/>
          <p:cNvSpPr/>
          <p:nvPr/>
        </p:nvSpPr>
        <p:spPr>
          <a:xfrm>
            <a:off x="34564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0" name="object 3240"/>
          <p:cNvSpPr/>
          <p:nvPr/>
        </p:nvSpPr>
        <p:spPr>
          <a:xfrm>
            <a:off x="34564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1" name="object 3241"/>
          <p:cNvSpPr/>
          <p:nvPr/>
        </p:nvSpPr>
        <p:spPr>
          <a:xfrm>
            <a:off x="34564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2" name="object 3242"/>
          <p:cNvSpPr/>
          <p:nvPr/>
        </p:nvSpPr>
        <p:spPr>
          <a:xfrm>
            <a:off x="34564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3" name="object 3243"/>
          <p:cNvSpPr/>
          <p:nvPr/>
        </p:nvSpPr>
        <p:spPr>
          <a:xfrm>
            <a:off x="34564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4" name="object 3244"/>
          <p:cNvSpPr/>
          <p:nvPr/>
        </p:nvSpPr>
        <p:spPr>
          <a:xfrm>
            <a:off x="34564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5" name="object 3245"/>
          <p:cNvSpPr/>
          <p:nvPr/>
        </p:nvSpPr>
        <p:spPr>
          <a:xfrm>
            <a:off x="3454260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6" name="object 3246"/>
          <p:cNvSpPr/>
          <p:nvPr/>
        </p:nvSpPr>
        <p:spPr>
          <a:xfrm>
            <a:off x="34542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7" name="object 3247"/>
          <p:cNvSpPr/>
          <p:nvPr/>
        </p:nvSpPr>
        <p:spPr>
          <a:xfrm>
            <a:off x="34542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8" name="object 3248"/>
          <p:cNvSpPr/>
          <p:nvPr/>
        </p:nvSpPr>
        <p:spPr>
          <a:xfrm>
            <a:off x="34542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9" name="object 3249"/>
          <p:cNvSpPr/>
          <p:nvPr/>
        </p:nvSpPr>
        <p:spPr>
          <a:xfrm>
            <a:off x="34542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0" name="object 3250"/>
          <p:cNvSpPr/>
          <p:nvPr/>
        </p:nvSpPr>
        <p:spPr>
          <a:xfrm>
            <a:off x="34542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1" name="object 3251"/>
          <p:cNvSpPr/>
          <p:nvPr/>
        </p:nvSpPr>
        <p:spPr>
          <a:xfrm>
            <a:off x="34542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2" name="object 3252"/>
          <p:cNvSpPr/>
          <p:nvPr/>
        </p:nvSpPr>
        <p:spPr>
          <a:xfrm>
            <a:off x="34542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3" name="object 3253"/>
          <p:cNvSpPr/>
          <p:nvPr/>
        </p:nvSpPr>
        <p:spPr>
          <a:xfrm>
            <a:off x="34542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4" name="object 3254"/>
          <p:cNvSpPr/>
          <p:nvPr/>
        </p:nvSpPr>
        <p:spPr>
          <a:xfrm>
            <a:off x="34542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5" name="object 3255"/>
          <p:cNvSpPr/>
          <p:nvPr/>
        </p:nvSpPr>
        <p:spPr>
          <a:xfrm>
            <a:off x="34542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6" name="object 3256"/>
          <p:cNvSpPr/>
          <p:nvPr/>
        </p:nvSpPr>
        <p:spPr>
          <a:xfrm>
            <a:off x="34542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7" name="object 3257"/>
          <p:cNvSpPr/>
          <p:nvPr/>
        </p:nvSpPr>
        <p:spPr>
          <a:xfrm>
            <a:off x="34542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8" name="object 3258"/>
          <p:cNvSpPr/>
          <p:nvPr/>
        </p:nvSpPr>
        <p:spPr>
          <a:xfrm>
            <a:off x="34542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9" name="object 3259"/>
          <p:cNvSpPr/>
          <p:nvPr/>
        </p:nvSpPr>
        <p:spPr>
          <a:xfrm>
            <a:off x="34542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0" name="object 3260"/>
          <p:cNvSpPr/>
          <p:nvPr/>
        </p:nvSpPr>
        <p:spPr>
          <a:xfrm>
            <a:off x="3452114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1" name="object 3261"/>
          <p:cNvSpPr/>
          <p:nvPr/>
        </p:nvSpPr>
        <p:spPr>
          <a:xfrm>
            <a:off x="345211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2" name="object 3262"/>
          <p:cNvSpPr/>
          <p:nvPr/>
        </p:nvSpPr>
        <p:spPr>
          <a:xfrm>
            <a:off x="345211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3" name="object 3263"/>
          <p:cNvSpPr/>
          <p:nvPr/>
        </p:nvSpPr>
        <p:spPr>
          <a:xfrm>
            <a:off x="345211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4" name="object 3264"/>
          <p:cNvSpPr/>
          <p:nvPr/>
        </p:nvSpPr>
        <p:spPr>
          <a:xfrm>
            <a:off x="345211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5" name="object 3265"/>
          <p:cNvSpPr/>
          <p:nvPr/>
        </p:nvSpPr>
        <p:spPr>
          <a:xfrm>
            <a:off x="345211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6" name="object 3266"/>
          <p:cNvSpPr/>
          <p:nvPr/>
        </p:nvSpPr>
        <p:spPr>
          <a:xfrm>
            <a:off x="345211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7" name="object 3267"/>
          <p:cNvSpPr/>
          <p:nvPr/>
        </p:nvSpPr>
        <p:spPr>
          <a:xfrm>
            <a:off x="345211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8" name="object 3268"/>
          <p:cNvSpPr/>
          <p:nvPr/>
        </p:nvSpPr>
        <p:spPr>
          <a:xfrm>
            <a:off x="345211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9" name="object 3269"/>
          <p:cNvSpPr/>
          <p:nvPr/>
        </p:nvSpPr>
        <p:spPr>
          <a:xfrm>
            <a:off x="345211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0" name="object 3270"/>
          <p:cNvSpPr/>
          <p:nvPr/>
        </p:nvSpPr>
        <p:spPr>
          <a:xfrm>
            <a:off x="345211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1" name="object 3271"/>
          <p:cNvSpPr/>
          <p:nvPr/>
        </p:nvSpPr>
        <p:spPr>
          <a:xfrm>
            <a:off x="345211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2" name="object 3272"/>
          <p:cNvSpPr/>
          <p:nvPr/>
        </p:nvSpPr>
        <p:spPr>
          <a:xfrm>
            <a:off x="345211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3" name="object 3273"/>
          <p:cNvSpPr/>
          <p:nvPr/>
        </p:nvSpPr>
        <p:spPr>
          <a:xfrm>
            <a:off x="345211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4" name="object 3274"/>
          <p:cNvSpPr/>
          <p:nvPr/>
        </p:nvSpPr>
        <p:spPr>
          <a:xfrm>
            <a:off x="345211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5" name="object 3275"/>
          <p:cNvSpPr/>
          <p:nvPr/>
        </p:nvSpPr>
        <p:spPr>
          <a:xfrm>
            <a:off x="345211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6" name="object 3276"/>
          <p:cNvSpPr/>
          <p:nvPr/>
        </p:nvSpPr>
        <p:spPr>
          <a:xfrm>
            <a:off x="345211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7" name="object 3277"/>
          <p:cNvSpPr/>
          <p:nvPr/>
        </p:nvSpPr>
        <p:spPr>
          <a:xfrm>
            <a:off x="345211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8" name="object 3278"/>
          <p:cNvSpPr/>
          <p:nvPr/>
        </p:nvSpPr>
        <p:spPr>
          <a:xfrm>
            <a:off x="345211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9" name="object 3279"/>
          <p:cNvSpPr/>
          <p:nvPr/>
        </p:nvSpPr>
        <p:spPr>
          <a:xfrm>
            <a:off x="3449967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0" name="object 3280"/>
          <p:cNvSpPr/>
          <p:nvPr/>
        </p:nvSpPr>
        <p:spPr>
          <a:xfrm>
            <a:off x="34499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1" name="object 3281"/>
          <p:cNvSpPr/>
          <p:nvPr/>
        </p:nvSpPr>
        <p:spPr>
          <a:xfrm>
            <a:off x="34499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2" name="object 3282"/>
          <p:cNvSpPr/>
          <p:nvPr/>
        </p:nvSpPr>
        <p:spPr>
          <a:xfrm>
            <a:off x="34499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3" name="object 3283"/>
          <p:cNvSpPr/>
          <p:nvPr/>
        </p:nvSpPr>
        <p:spPr>
          <a:xfrm>
            <a:off x="34499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4" name="object 3284"/>
          <p:cNvSpPr/>
          <p:nvPr/>
        </p:nvSpPr>
        <p:spPr>
          <a:xfrm>
            <a:off x="34499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5" name="object 3285"/>
          <p:cNvSpPr/>
          <p:nvPr/>
        </p:nvSpPr>
        <p:spPr>
          <a:xfrm>
            <a:off x="34499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6" name="object 3286"/>
          <p:cNvSpPr/>
          <p:nvPr/>
        </p:nvSpPr>
        <p:spPr>
          <a:xfrm>
            <a:off x="34499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7" name="object 3287"/>
          <p:cNvSpPr/>
          <p:nvPr/>
        </p:nvSpPr>
        <p:spPr>
          <a:xfrm>
            <a:off x="34499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8" name="object 3288"/>
          <p:cNvSpPr/>
          <p:nvPr/>
        </p:nvSpPr>
        <p:spPr>
          <a:xfrm>
            <a:off x="22175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9" name="object 3289"/>
          <p:cNvSpPr/>
          <p:nvPr/>
        </p:nvSpPr>
        <p:spPr>
          <a:xfrm>
            <a:off x="22175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0" name="object 3290"/>
          <p:cNvSpPr/>
          <p:nvPr/>
        </p:nvSpPr>
        <p:spPr>
          <a:xfrm>
            <a:off x="22175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1" name="object 3291"/>
          <p:cNvSpPr/>
          <p:nvPr/>
        </p:nvSpPr>
        <p:spPr>
          <a:xfrm>
            <a:off x="22175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2" name="object 3292"/>
          <p:cNvSpPr/>
          <p:nvPr/>
        </p:nvSpPr>
        <p:spPr>
          <a:xfrm>
            <a:off x="22175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3" name="object 3293"/>
          <p:cNvSpPr/>
          <p:nvPr/>
        </p:nvSpPr>
        <p:spPr>
          <a:xfrm>
            <a:off x="22175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4" name="object 3294"/>
          <p:cNvSpPr/>
          <p:nvPr/>
        </p:nvSpPr>
        <p:spPr>
          <a:xfrm>
            <a:off x="22175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5" name="object 3295"/>
          <p:cNvSpPr/>
          <p:nvPr/>
        </p:nvSpPr>
        <p:spPr>
          <a:xfrm>
            <a:off x="22175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6" name="object 3296"/>
          <p:cNvSpPr/>
          <p:nvPr/>
        </p:nvSpPr>
        <p:spPr>
          <a:xfrm>
            <a:off x="22175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7" name="object 3297"/>
          <p:cNvSpPr/>
          <p:nvPr/>
        </p:nvSpPr>
        <p:spPr>
          <a:xfrm>
            <a:off x="22175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8" name="object 3298"/>
          <p:cNvSpPr/>
          <p:nvPr/>
        </p:nvSpPr>
        <p:spPr>
          <a:xfrm>
            <a:off x="2217572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9" name="object 3299"/>
          <p:cNvSpPr/>
          <p:nvPr/>
        </p:nvSpPr>
        <p:spPr>
          <a:xfrm>
            <a:off x="22175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0" name="object 3300"/>
          <p:cNvSpPr/>
          <p:nvPr/>
        </p:nvSpPr>
        <p:spPr>
          <a:xfrm>
            <a:off x="22175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1" name="object 3301"/>
          <p:cNvSpPr/>
          <p:nvPr/>
        </p:nvSpPr>
        <p:spPr>
          <a:xfrm>
            <a:off x="22175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2" name="object 3302"/>
          <p:cNvSpPr/>
          <p:nvPr/>
        </p:nvSpPr>
        <p:spPr>
          <a:xfrm>
            <a:off x="22175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3" name="object 3303"/>
          <p:cNvSpPr/>
          <p:nvPr/>
        </p:nvSpPr>
        <p:spPr>
          <a:xfrm>
            <a:off x="22175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4" name="object 3304"/>
          <p:cNvSpPr/>
          <p:nvPr/>
        </p:nvSpPr>
        <p:spPr>
          <a:xfrm>
            <a:off x="22175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5" name="object 3305"/>
          <p:cNvSpPr/>
          <p:nvPr/>
        </p:nvSpPr>
        <p:spPr>
          <a:xfrm>
            <a:off x="22175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6" name="object 3306"/>
          <p:cNvSpPr/>
          <p:nvPr/>
        </p:nvSpPr>
        <p:spPr>
          <a:xfrm>
            <a:off x="22175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7" name="object 3307"/>
          <p:cNvSpPr/>
          <p:nvPr/>
        </p:nvSpPr>
        <p:spPr>
          <a:xfrm>
            <a:off x="22175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8" name="object 3308"/>
          <p:cNvSpPr/>
          <p:nvPr/>
        </p:nvSpPr>
        <p:spPr>
          <a:xfrm>
            <a:off x="22175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9" name="object 3309"/>
          <p:cNvSpPr/>
          <p:nvPr/>
        </p:nvSpPr>
        <p:spPr>
          <a:xfrm>
            <a:off x="2217572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0" name="object 3310"/>
          <p:cNvSpPr/>
          <p:nvPr/>
        </p:nvSpPr>
        <p:spPr>
          <a:xfrm>
            <a:off x="221757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1" name="object 3311"/>
          <p:cNvSpPr/>
          <p:nvPr/>
        </p:nvSpPr>
        <p:spPr>
          <a:xfrm>
            <a:off x="221757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2" name="object 3312"/>
          <p:cNvSpPr/>
          <p:nvPr/>
        </p:nvSpPr>
        <p:spPr>
          <a:xfrm>
            <a:off x="221757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3" name="object 3313"/>
          <p:cNvSpPr/>
          <p:nvPr/>
        </p:nvSpPr>
        <p:spPr>
          <a:xfrm>
            <a:off x="221757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4" name="object 3314"/>
          <p:cNvSpPr/>
          <p:nvPr/>
        </p:nvSpPr>
        <p:spPr>
          <a:xfrm>
            <a:off x="221757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5" name="object 3315"/>
          <p:cNvSpPr/>
          <p:nvPr/>
        </p:nvSpPr>
        <p:spPr>
          <a:xfrm>
            <a:off x="221757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6" name="object 3316"/>
          <p:cNvSpPr/>
          <p:nvPr/>
        </p:nvSpPr>
        <p:spPr>
          <a:xfrm>
            <a:off x="2217572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7" name="object 3317"/>
          <p:cNvSpPr/>
          <p:nvPr/>
        </p:nvSpPr>
        <p:spPr>
          <a:xfrm>
            <a:off x="221757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8" name="object 3318"/>
          <p:cNvSpPr/>
          <p:nvPr/>
        </p:nvSpPr>
        <p:spPr>
          <a:xfrm>
            <a:off x="221757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9" name="object 3319"/>
          <p:cNvSpPr/>
          <p:nvPr/>
        </p:nvSpPr>
        <p:spPr>
          <a:xfrm>
            <a:off x="221757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0" name="object 3320"/>
          <p:cNvSpPr/>
          <p:nvPr/>
        </p:nvSpPr>
        <p:spPr>
          <a:xfrm>
            <a:off x="221757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1" name="object 3321"/>
          <p:cNvSpPr/>
          <p:nvPr/>
        </p:nvSpPr>
        <p:spPr>
          <a:xfrm>
            <a:off x="2217572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2" name="object 3322"/>
          <p:cNvSpPr/>
          <p:nvPr/>
        </p:nvSpPr>
        <p:spPr>
          <a:xfrm>
            <a:off x="22175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3" name="object 3323"/>
          <p:cNvSpPr/>
          <p:nvPr/>
        </p:nvSpPr>
        <p:spPr>
          <a:xfrm>
            <a:off x="22175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4" name="object 3324"/>
          <p:cNvSpPr/>
          <p:nvPr/>
        </p:nvSpPr>
        <p:spPr>
          <a:xfrm>
            <a:off x="22175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5" name="object 3325"/>
          <p:cNvSpPr/>
          <p:nvPr/>
        </p:nvSpPr>
        <p:spPr>
          <a:xfrm>
            <a:off x="22175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6" name="object 3326"/>
          <p:cNvSpPr/>
          <p:nvPr/>
        </p:nvSpPr>
        <p:spPr>
          <a:xfrm>
            <a:off x="22175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7" name="object 3327"/>
          <p:cNvSpPr/>
          <p:nvPr/>
        </p:nvSpPr>
        <p:spPr>
          <a:xfrm>
            <a:off x="22175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8" name="object 3328"/>
          <p:cNvSpPr/>
          <p:nvPr/>
        </p:nvSpPr>
        <p:spPr>
          <a:xfrm>
            <a:off x="2217572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9" name="object 3329"/>
          <p:cNvSpPr/>
          <p:nvPr/>
        </p:nvSpPr>
        <p:spPr>
          <a:xfrm>
            <a:off x="22175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0" name="object 3330"/>
          <p:cNvSpPr/>
          <p:nvPr/>
        </p:nvSpPr>
        <p:spPr>
          <a:xfrm>
            <a:off x="22175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1" name="object 3331"/>
          <p:cNvSpPr/>
          <p:nvPr/>
        </p:nvSpPr>
        <p:spPr>
          <a:xfrm>
            <a:off x="22175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2" name="object 3332"/>
          <p:cNvSpPr/>
          <p:nvPr/>
        </p:nvSpPr>
        <p:spPr>
          <a:xfrm>
            <a:off x="22175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3" name="object 3333"/>
          <p:cNvSpPr/>
          <p:nvPr/>
        </p:nvSpPr>
        <p:spPr>
          <a:xfrm>
            <a:off x="22175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4" name="object 3334"/>
          <p:cNvSpPr/>
          <p:nvPr/>
        </p:nvSpPr>
        <p:spPr>
          <a:xfrm>
            <a:off x="22175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5" name="object 3335"/>
          <p:cNvSpPr/>
          <p:nvPr/>
        </p:nvSpPr>
        <p:spPr>
          <a:xfrm>
            <a:off x="22175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6" name="object 3336"/>
          <p:cNvSpPr/>
          <p:nvPr/>
        </p:nvSpPr>
        <p:spPr>
          <a:xfrm>
            <a:off x="22175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7" name="object 3337"/>
          <p:cNvSpPr/>
          <p:nvPr/>
        </p:nvSpPr>
        <p:spPr>
          <a:xfrm>
            <a:off x="2217572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8" name="object 3338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9" name="object 3339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0" name="object 3340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1" name="object 3341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2" name="object 3342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3" name="object 3343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4" name="object 3344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5" name="object 3345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6" name="object 3346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7" name="object 3347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8" name="object 3348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9" name="object 3349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0" name="object 3350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1" name="object 3351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2" name="object 3352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3" name="object 3353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4" name="object 3354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5" name="object 3355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6" name="object 3356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7" name="object 3357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8" name="object 3358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9" name="object 3359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0" name="object 3360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1" name="object 3361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2" name="object 3362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3" name="object 3363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4" name="object 3364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5" name="object 3365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6" name="object 3366"/>
          <p:cNvSpPr/>
          <p:nvPr/>
        </p:nvSpPr>
        <p:spPr>
          <a:xfrm>
            <a:off x="22197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7" name="object 3367"/>
          <p:cNvSpPr/>
          <p:nvPr/>
        </p:nvSpPr>
        <p:spPr>
          <a:xfrm>
            <a:off x="2219718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8" name="object 3368"/>
          <p:cNvSpPr/>
          <p:nvPr/>
        </p:nvSpPr>
        <p:spPr>
          <a:xfrm>
            <a:off x="221971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9" name="object 3369"/>
          <p:cNvSpPr/>
          <p:nvPr/>
        </p:nvSpPr>
        <p:spPr>
          <a:xfrm>
            <a:off x="221971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0" name="object 3370"/>
          <p:cNvSpPr/>
          <p:nvPr/>
        </p:nvSpPr>
        <p:spPr>
          <a:xfrm>
            <a:off x="221971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1" name="object 3371"/>
          <p:cNvSpPr/>
          <p:nvPr/>
        </p:nvSpPr>
        <p:spPr>
          <a:xfrm>
            <a:off x="221971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2" name="object 3372"/>
          <p:cNvSpPr/>
          <p:nvPr/>
        </p:nvSpPr>
        <p:spPr>
          <a:xfrm>
            <a:off x="221971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3" name="object 3373"/>
          <p:cNvSpPr/>
          <p:nvPr/>
        </p:nvSpPr>
        <p:spPr>
          <a:xfrm>
            <a:off x="221971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4" name="object 3374"/>
          <p:cNvSpPr/>
          <p:nvPr/>
        </p:nvSpPr>
        <p:spPr>
          <a:xfrm>
            <a:off x="221971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5" name="object 3375"/>
          <p:cNvSpPr/>
          <p:nvPr/>
        </p:nvSpPr>
        <p:spPr>
          <a:xfrm>
            <a:off x="221971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6" name="object 3376"/>
          <p:cNvSpPr/>
          <p:nvPr/>
        </p:nvSpPr>
        <p:spPr>
          <a:xfrm>
            <a:off x="221971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7" name="object 3377"/>
          <p:cNvSpPr/>
          <p:nvPr/>
        </p:nvSpPr>
        <p:spPr>
          <a:xfrm>
            <a:off x="221971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8" name="object 3378"/>
          <p:cNvSpPr/>
          <p:nvPr/>
        </p:nvSpPr>
        <p:spPr>
          <a:xfrm>
            <a:off x="221971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9" name="object 3379"/>
          <p:cNvSpPr/>
          <p:nvPr/>
        </p:nvSpPr>
        <p:spPr>
          <a:xfrm>
            <a:off x="221971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0" name="object 3380"/>
          <p:cNvSpPr/>
          <p:nvPr/>
        </p:nvSpPr>
        <p:spPr>
          <a:xfrm>
            <a:off x="2219718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1" name="object 3381"/>
          <p:cNvSpPr/>
          <p:nvPr/>
        </p:nvSpPr>
        <p:spPr>
          <a:xfrm>
            <a:off x="221971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2" name="object 3382"/>
          <p:cNvSpPr/>
          <p:nvPr/>
        </p:nvSpPr>
        <p:spPr>
          <a:xfrm>
            <a:off x="221971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3" name="object 3383"/>
          <p:cNvSpPr/>
          <p:nvPr/>
        </p:nvSpPr>
        <p:spPr>
          <a:xfrm>
            <a:off x="221971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4" name="object 3384"/>
          <p:cNvSpPr/>
          <p:nvPr/>
        </p:nvSpPr>
        <p:spPr>
          <a:xfrm>
            <a:off x="221971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5" name="object 3385"/>
          <p:cNvSpPr/>
          <p:nvPr/>
        </p:nvSpPr>
        <p:spPr>
          <a:xfrm>
            <a:off x="221971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6" name="object 3386"/>
          <p:cNvSpPr/>
          <p:nvPr/>
        </p:nvSpPr>
        <p:spPr>
          <a:xfrm>
            <a:off x="221971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7" name="object 3387"/>
          <p:cNvSpPr/>
          <p:nvPr/>
        </p:nvSpPr>
        <p:spPr>
          <a:xfrm>
            <a:off x="221971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8" name="object 3388"/>
          <p:cNvSpPr/>
          <p:nvPr/>
        </p:nvSpPr>
        <p:spPr>
          <a:xfrm>
            <a:off x="221971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9" name="object 3389"/>
          <p:cNvSpPr/>
          <p:nvPr/>
        </p:nvSpPr>
        <p:spPr>
          <a:xfrm>
            <a:off x="221971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0" name="object 3390"/>
          <p:cNvSpPr/>
          <p:nvPr/>
        </p:nvSpPr>
        <p:spPr>
          <a:xfrm>
            <a:off x="2219718" y="5931522"/>
            <a:ext cx="0" cy="4445"/>
          </a:xfrm>
          <a:custGeom>
            <a:avLst/>
            <a:gdLst/>
            <a:ahLst/>
            <a:cxnLst/>
            <a:rect l="l" t="t" r="r" b="b"/>
            <a:pathLst>
              <a:path w="0" h="4445">
                <a:moveTo>
                  <a:pt x="-1073" y="2139"/>
                </a:moveTo>
                <a:lnTo>
                  <a:pt x="1073" y="2139"/>
                </a:lnTo>
              </a:path>
            </a:pathLst>
          </a:custGeom>
          <a:ln w="4279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1" name="object 3391"/>
          <p:cNvSpPr/>
          <p:nvPr/>
        </p:nvSpPr>
        <p:spPr>
          <a:xfrm>
            <a:off x="2219718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2" name="object 3392"/>
          <p:cNvSpPr/>
          <p:nvPr/>
        </p:nvSpPr>
        <p:spPr>
          <a:xfrm>
            <a:off x="222186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3" name="object 3393"/>
          <p:cNvSpPr/>
          <p:nvPr/>
        </p:nvSpPr>
        <p:spPr>
          <a:xfrm>
            <a:off x="222186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4" name="object 3394"/>
          <p:cNvSpPr/>
          <p:nvPr/>
        </p:nvSpPr>
        <p:spPr>
          <a:xfrm>
            <a:off x="222186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5" name="object 3395"/>
          <p:cNvSpPr/>
          <p:nvPr/>
        </p:nvSpPr>
        <p:spPr>
          <a:xfrm>
            <a:off x="222186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6" name="object 3396"/>
          <p:cNvSpPr/>
          <p:nvPr/>
        </p:nvSpPr>
        <p:spPr>
          <a:xfrm>
            <a:off x="222186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7" name="object 3397"/>
          <p:cNvSpPr/>
          <p:nvPr/>
        </p:nvSpPr>
        <p:spPr>
          <a:xfrm>
            <a:off x="222186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8" name="object 3398"/>
          <p:cNvSpPr/>
          <p:nvPr/>
        </p:nvSpPr>
        <p:spPr>
          <a:xfrm>
            <a:off x="222186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9" name="object 3399"/>
          <p:cNvSpPr/>
          <p:nvPr/>
        </p:nvSpPr>
        <p:spPr>
          <a:xfrm>
            <a:off x="222186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0" name="object 3400"/>
          <p:cNvSpPr/>
          <p:nvPr/>
        </p:nvSpPr>
        <p:spPr>
          <a:xfrm>
            <a:off x="222186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1" name="object 3401"/>
          <p:cNvSpPr/>
          <p:nvPr/>
        </p:nvSpPr>
        <p:spPr>
          <a:xfrm>
            <a:off x="222186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2" name="object 3402"/>
          <p:cNvSpPr/>
          <p:nvPr/>
        </p:nvSpPr>
        <p:spPr>
          <a:xfrm>
            <a:off x="222186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3" name="object 3403"/>
          <p:cNvSpPr/>
          <p:nvPr/>
        </p:nvSpPr>
        <p:spPr>
          <a:xfrm>
            <a:off x="2221864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4" name="object 3404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5" name="object 3405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6" name="object 3406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7" name="object 3407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8" name="object 3408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9" name="object 3409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0" name="object 3410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1" name="object 3411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2" name="object 3412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3" name="object 3413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4" name="object 3414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5" name="object 3415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6" name="object 3416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7" name="object 3417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8" name="object 3418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9" name="object 3419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0" name="object 3420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1" name="object 3421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2" name="object 3422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3" name="object 3423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4" name="object 3424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5" name="object 3425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6" name="object 3426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7" name="object 3427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8" name="object 3428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9" name="object 3429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0" name="object 3430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1" name="object 3431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2" name="object 3432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3" name="object 3433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4" name="object 3434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5" name="object 3435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6" name="object 3436"/>
          <p:cNvSpPr/>
          <p:nvPr/>
        </p:nvSpPr>
        <p:spPr>
          <a:xfrm>
            <a:off x="22239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7" name="object 3437"/>
          <p:cNvSpPr/>
          <p:nvPr/>
        </p:nvSpPr>
        <p:spPr>
          <a:xfrm>
            <a:off x="2223998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8" name="object 3438"/>
          <p:cNvSpPr/>
          <p:nvPr/>
        </p:nvSpPr>
        <p:spPr>
          <a:xfrm>
            <a:off x="22239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9" name="object 3439"/>
          <p:cNvSpPr/>
          <p:nvPr/>
        </p:nvSpPr>
        <p:spPr>
          <a:xfrm>
            <a:off x="22239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0" name="object 3440"/>
          <p:cNvSpPr/>
          <p:nvPr/>
        </p:nvSpPr>
        <p:spPr>
          <a:xfrm>
            <a:off x="22239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1" name="object 3441"/>
          <p:cNvSpPr/>
          <p:nvPr/>
        </p:nvSpPr>
        <p:spPr>
          <a:xfrm>
            <a:off x="22239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2" name="object 3442"/>
          <p:cNvSpPr/>
          <p:nvPr/>
        </p:nvSpPr>
        <p:spPr>
          <a:xfrm>
            <a:off x="22239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3" name="object 3443"/>
          <p:cNvSpPr/>
          <p:nvPr/>
        </p:nvSpPr>
        <p:spPr>
          <a:xfrm>
            <a:off x="22239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4" name="object 3444"/>
          <p:cNvSpPr/>
          <p:nvPr/>
        </p:nvSpPr>
        <p:spPr>
          <a:xfrm>
            <a:off x="22239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5" name="object 3445"/>
          <p:cNvSpPr/>
          <p:nvPr/>
        </p:nvSpPr>
        <p:spPr>
          <a:xfrm>
            <a:off x="22239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6" name="object 3446"/>
          <p:cNvSpPr/>
          <p:nvPr/>
        </p:nvSpPr>
        <p:spPr>
          <a:xfrm>
            <a:off x="22239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7" name="object 3447"/>
          <p:cNvSpPr/>
          <p:nvPr/>
        </p:nvSpPr>
        <p:spPr>
          <a:xfrm>
            <a:off x="22239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8" name="object 3448"/>
          <p:cNvSpPr/>
          <p:nvPr/>
        </p:nvSpPr>
        <p:spPr>
          <a:xfrm>
            <a:off x="22239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9" name="object 3449"/>
          <p:cNvSpPr/>
          <p:nvPr/>
        </p:nvSpPr>
        <p:spPr>
          <a:xfrm>
            <a:off x="22239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0" name="object 3450"/>
          <p:cNvSpPr/>
          <p:nvPr/>
        </p:nvSpPr>
        <p:spPr>
          <a:xfrm>
            <a:off x="22239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1" name="object 3451"/>
          <p:cNvSpPr/>
          <p:nvPr/>
        </p:nvSpPr>
        <p:spPr>
          <a:xfrm>
            <a:off x="2223998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2" name="object 3452"/>
          <p:cNvSpPr/>
          <p:nvPr/>
        </p:nvSpPr>
        <p:spPr>
          <a:xfrm>
            <a:off x="222399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3" name="object 3453"/>
          <p:cNvSpPr/>
          <p:nvPr/>
        </p:nvSpPr>
        <p:spPr>
          <a:xfrm>
            <a:off x="222399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4" name="object 3454"/>
          <p:cNvSpPr/>
          <p:nvPr/>
        </p:nvSpPr>
        <p:spPr>
          <a:xfrm>
            <a:off x="222399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5" name="object 3455"/>
          <p:cNvSpPr/>
          <p:nvPr/>
        </p:nvSpPr>
        <p:spPr>
          <a:xfrm>
            <a:off x="222399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6" name="object 3456"/>
          <p:cNvSpPr/>
          <p:nvPr/>
        </p:nvSpPr>
        <p:spPr>
          <a:xfrm>
            <a:off x="222399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7" name="object 3457"/>
          <p:cNvSpPr/>
          <p:nvPr/>
        </p:nvSpPr>
        <p:spPr>
          <a:xfrm>
            <a:off x="222399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8" name="object 3458"/>
          <p:cNvSpPr/>
          <p:nvPr/>
        </p:nvSpPr>
        <p:spPr>
          <a:xfrm>
            <a:off x="222399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9" name="object 3459"/>
          <p:cNvSpPr/>
          <p:nvPr/>
        </p:nvSpPr>
        <p:spPr>
          <a:xfrm>
            <a:off x="222399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0" name="object 3460"/>
          <p:cNvSpPr/>
          <p:nvPr/>
        </p:nvSpPr>
        <p:spPr>
          <a:xfrm>
            <a:off x="222399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1" name="object 3461"/>
          <p:cNvSpPr/>
          <p:nvPr/>
        </p:nvSpPr>
        <p:spPr>
          <a:xfrm>
            <a:off x="222399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2" name="object 3462"/>
          <p:cNvSpPr/>
          <p:nvPr/>
        </p:nvSpPr>
        <p:spPr>
          <a:xfrm>
            <a:off x="2223998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3" name="object 3463"/>
          <p:cNvSpPr/>
          <p:nvPr/>
        </p:nvSpPr>
        <p:spPr>
          <a:xfrm>
            <a:off x="22239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4" name="object 3464"/>
          <p:cNvSpPr/>
          <p:nvPr/>
        </p:nvSpPr>
        <p:spPr>
          <a:xfrm>
            <a:off x="22239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5" name="object 3465"/>
          <p:cNvSpPr/>
          <p:nvPr/>
        </p:nvSpPr>
        <p:spPr>
          <a:xfrm>
            <a:off x="22239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6" name="object 3466"/>
          <p:cNvSpPr/>
          <p:nvPr/>
        </p:nvSpPr>
        <p:spPr>
          <a:xfrm>
            <a:off x="22239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7" name="object 3467"/>
          <p:cNvSpPr/>
          <p:nvPr/>
        </p:nvSpPr>
        <p:spPr>
          <a:xfrm>
            <a:off x="22239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8" name="object 3468"/>
          <p:cNvSpPr/>
          <p:nvPr/>
        </p:nvSpPr>
        <p:spPr>
          <a:xfrm>
            <a:off x="22239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9" name="object 3469"/>
          <p:cNvSpPr/>
          <p:nvPr/>
        </p:nvSpPr>
        <p:spPr>
          <a:xfrm>
            <a:off x="22239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0" name="object 3470"/>
          <p:cNvSpPr/>
          <p:nvPr/>
        </p:nvSpPr>
        <p:spPr>
          <a:xfrm>
            <a:off x="22239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1" name="object 3471"/>
          <p:cNvSpPr/>
          <p:nvPr/>
        </p:nvSpPr>
        <p:spPr>
          <a:xfrm>
            <a:off x="2223998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2" name="object 3472"/>
          <p:cNvSpPr/>
          <p:nvPr/>
        </p:nvSpPr>
        <p:spPr>
          <a:xfrm>
            <a:off x="22239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3" name="object 3473"/>
          <p:cNvSpPr/>
          <p:nvPr/>
        </p:nvSpPr>
        <p:spPr>
          <a:xfrm>
            <a:off x="22239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4" name="object 3474"/>
          <p:cNvSpPr/>
          <p:nvPr/>
        </p:nvSpPr>
        <p:spPr>
          <a:xfrm>
            <a:off x="22239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5" name="object 3475"/>
          <p:cNvSpPr/>
          <p:nvPr/>
        </p:nvSpPr>
        <p:spPr>
          <a:xfrm>
            <a:off x="22239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6" name="object 3476"/>
          <p:cNvSpPr/>
          <p:nvPr/>
        </p:nvSpPr>
        <p:spPr>
          <a:xfrm>
            <a:off x="2223998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7" name="object 3477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8" name="object 3478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9" name="object 3479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0" name="object 3480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1" name="object 3481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2" name="object 3482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3" name="object 3483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4" name="object 3484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5" name="object 3485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6" name="object 3486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7" name="object 3487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8" name="object 3488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9" name="object 3489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0" name="object 3490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1" name="object 3491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2" name="object 3492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3" name="object 3493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4" name="object 3494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5" name="object 3495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6" name="object 3496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7" name="object 3497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8" name="object 3498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9" name="object 3499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0" name="object 3500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1" name="object 3501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2" name="object 3502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3" name="object 3503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4" name="object 3504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5" name="object 3505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6" name="object 3506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7" name="object 3507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8" name="object 3508"/>
          <p:cNvSpPr/>
          <p:nvPr/>
        </p:nvSpPr>
        <p:spPr>
          <a:xfrm>
            <a:off x="222614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9" name="object 3509"/>
          <p:cNvSpPr/>
          <p:nvPr/>
        </p:nvSpPr>
        <p:spPr>
          <a:xfrm>
            <a:off x="2226144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0" name="object 3510"/>
          <p:cNvSpPr/>
          <p:nvPr/>
        </p:nvSpPr>
        <p:spPr>
          <a:xfrm>
            <a:off x="222614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1" name="object 3511"/>
          <p:cNvSpPr/>
          <p:nvPr/>
        </p:nvSpPr>
        <p:spPr>
          <a:xfrm>
            <a:off x="222614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2" name="object 3512"/>
          <p:cNvSpPr/>
          <p:nvPr/>
        </p:nvSpPr>
        <p:spPr>
          <a:xfrm>
            <a:off x="222614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3" name="object 3513"/>
          <p:cNvSpPr/>
          <p:nvPr/>
        </p:nvSpPr>
        <p:spPr>
          <a:xfrm>
            <a:off x="222614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4" name="object 3514"/>
          <p:cNvSpPr/>
          <p:nvPr/>
        </p:nvSpPr>
        <p:spPr>
          <a:xfrm>
            <a:off x="222614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5" name="object 3515"/>
          <p:cNvSpPr/>
          <p:nvPr/>
        </p:nvSpPr>
        <p:spPr>
          <a:xfrm>
            <a:off x="222614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6" name="object 3516"/>
          <p:cNvSpPr/>
          <p:nvPr/>
        </p:nvSpPr>
        <p:spPr>
          <a:xfrm>
            <a:off x="222614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7" name="object 3517"/>
          <p:cNvSpPr/>
          <p:nvPr/>
        </p:nvSpPr>
        <p:spPr>
          <a:xfrm>
            <a:off x="222614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8" name="object 3518"/>
          <p:cNvSpPr/>
          <p:nvPr/>
        </p:nvSpPr>
        <p:spPr>
          <a:xfrm>
            <a:off x="222614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9" name="object 3519"/>
          <p:cNvSpPr/>
          <p:nvPr/>
        </p:nvSpPr>
        <p:spPr>
          <a:xfrm>
            <a:off x="222614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0" name="object 3520"/>
          <p:cNvSpPr/>
          <p:nvPr/>
        </p:nvSpPr>
        <p:spPr>
          <a:xfrm>
            <a:off x="222614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1" name="object 3521"/>
          <p:cNvSpPr/>
          <p:nvPr/>
        </p:nvSpPr>
        <p:spPr>
          <a:xfrm>
            <a:off x="222614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2" name="object 3522"/>
          <p:cNvSpPr/>
          <p:nvPr/>
        </p:nvSpPr>
        <p:spPr>
          <a:xfrm>
            <a:off x="222614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3" name="object 3523"/>
          <p:cNvSpPr/>
          <p:nvPr/>
        </p:nvSpPr>
        <p:spPr>
          <a:xfrm>
            <a:off x="2226144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4" name="object 3524"/>
          <p:cNvSpPr/>
          <p:nvPr/>
        </p:nvSpPr>
        <p:spPr>
          <a:xfrm>
            <a:off x="222614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5" name="object 3525"/>
          <p:cNvSpPr/>
          <p:nvPr/>
        </p:nvSpPr>
        <p:spPr>
          <a:xfrm>
            <a:off x="222614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6" name="object 3526"/>
          <p:cNvSpPr/>
          <p:nvPr/>
        </p:nvSpPr>
        <p:spPr>
          <a:xfrm>
            <a:off x="222614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7" name="object 3527"/>
          <p:cNvSpPr/>
          <p:nvPr/>
        </p:nvSpPr>
        <p:spPr>
          <a:xfrm>
            <a:off x="222614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8" name="object 3528"/>
          <p:cNvSpPr/>
          <p:nvPr/>
        </p:nvSpPr>
        <p:spPr>
          <a:xfrm>
            <a:off x="222614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9" name="object 3529"/>
          <p:cNvSpPr/>
          <p:nvPr/>
        </p:nvSpPr>
        <p:spPr>
          <a:xfrm>
            <a:off x="222614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0" name="object 3530"/>
          <p:cNvSpPr/>
          <p:nvPr/>
        </p:nvSpPr>
        <p:spPr>
          <a:xfrm>
            <a:off x="222614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1" name="object 3531"/>
          <p:cNvSpPr/>
          <p:nvPr/>
        </p:nvSpPr>
        <p:spPr>
          <a:xfrm>
            <a:off x="222614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2" name="object 3532"/>
          <p:cNvSpPr/>
          <p:nvPr/>
        </p:nvSpPr>
        <p:spPr>
          <a:xfrm>
            <a:off x="222614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3" name="object 3533"/>
          <p:cNvSpPr/>
          <p:nvPr/>
        </p:nvSpPr>
        <p:spPr>
          <a:xfrm>
            <a:off x="2226144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4" name="object 3534"/>
          <p:cNvSpPr/>
          <p:nvPr/>
        </p:nvSpPr>
        <p:spPr>
          <a:xfrm>
            <a:off x="222614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5" name="object 3535"/>
          <p:cNvSpPr/>
          <p:nvPr/>
        </p:nvSpPr>
        <p:spPr>
          <a:xfrm>
            <a:off x="222614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6" name="object 3536"/>
          <p:cNvSpPr/>
          <p:nvPr/>
        </p:nvSpPr>
        <p:spPr>
          <a:xfrm>
            <a:off x="222614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7" name="object 3537"/>
          <p:cNvSpPr/>
          <p:nvPr/>
        </p:nvSpPr>
        <p:spPr>
          <a:xfrm>
            <a:off x="222614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8" name="object 3538"/>
          <p:cNvSpPr/>
          <p:nvPr/>
        </p:nvSpPr>
        <p:spPr>
          <a:xfrm>
            <a:off x="222614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9" name="object 3539"/>
          <p:cNvSpPr/>
          <p:nvPr/>
        </p:nvSpPr>
        <p:spPr>
          <a:xfrm>
            <a:off x="222614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0" name="object 3540"/>
          <p:cNvSpPr/>
          <p:nvPr/>
        </p:nvSpPr>
        <p:spPr>
          <a:xfrm>
            <a:off x="222614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1" name="object 3541"/>
          <p:cNvSpPr/>
          <p:nvPr/>
        </p:nvSpPr>
        <p:spPr>
          <a:xfrm>
            <a:off x="222614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2" name="object 3542"/>
          <p:cNvSpPr/>
          <p:nvPr/>
        </p:nvSpPr>
        <p:spPr>
          <a:xfrm>
            <a:off x="222614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3" name="object 3543"/>
          <p:cNvSpPr/>
          <p:nvPr/>
        </p:nvSpPr>
        <p:spPr>
          <a:xfrm>
            <a:off x="222614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4" name="object 3544"/>
          <p:cNvSpPr/>
          <p:nvPr/>
        </p:nvSpPr>
        <p:spPr>
          <a:xfrm>
            <a:off x="222614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5" name="object 3545"/>
          <p:cNvSpPr/>
          <p:nvPr/>
        </p:nvSpPr>
        <p:spPr>
          <a:xfrm>
            <a:off x="222614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6" name="object 3546"/>
          <p:cNvSpPr/>
          <p:nvPr/>
        </p:nvSpPr>
        <p:spPr>
          <a:xfrm>
            <a:off x="222614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7" name="object 3547"/>
          <p:cNvSpPr/>
          <p:nvPr/>
        </p:nvSpPr>
        <p:spPr>
          <a:xfrm>
            <a:off x="222614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8" name="object 3548"/>
          <p:cNvSpPr/>
          <p:nvPr/>
        </p:nvSpPr>
        <p:spPr>
          <a:xfrm>
            <a:off x="222614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9" name="object 3549"/>
          <p:cNvSpPr/>
          <p:nvPr/>
        </p:nvSpPr>
        <p:spPr>
          <a:xfrm>
            <a:off x="2226144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0" name="object 3550"/>
          <p:cNvSpPr/>
          <p:nvPr/>
        </p:nvSpPr>
        <p:spPr>
          <a:xfrm>
            <a:off x="222614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1" name="object 3551"/>
          <p:cNvSpPr/>
          <p:nvPr/>
        </p:nvSpPr>
        <p:spPr>
          <a:xfrm>
            <a:off x="222614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2" name="object 3552"/>
          <p:cNvSpPr/>
          <p:nvPr/>
        </p:nvSpPr>
        <p:spPr>
          <a:xfrm>
            <a:off x="222614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3" name="object 3553"/>
          <p:cNvSpPr/>
          <p:nvPr/>
        </p:nvSpPr>
        <p:spPr>
          <a:xfrm>
            <a:off x="222614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4" name="object 3554"/>
          <p:cNvSpPr/>
          <p:nvPr/>
        </p:nvSpPr>
        <p:spPr>
          <a:xfrm>
            <a:off x="222614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5" name="object 3555"/>
          <p:cNvSpPr/>
          <p:nvPr/>
        </p:nvSpPr>
        <p:spPr>
          <a:xfrm>
            <a:off x="222614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6" name="object 3556"/>
          <p:cNvSpPr/>
          <p:nvPr/>
        </p:nvSpPr>
        <p:spPr>
          <a:xfrm>
            <a:off x="222614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7" name="object 3557"/>
          <p:cNvSpPr/>
          <p:nvPr/>
        </p:nvSpPr>
        <p:spPr>
          <a:xfrm>
            <a:off x="222614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8" name="object 3558"/>
          <p:cNvSpPr/>
          <p:nvPr/>
        </p:nvSpPr>
        <p:spPr>
          <a:xfrm>
            <a:off x="222614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9" name="object 3559"/>
          <p:cNvSpPr/>
          <p:nvPr/>
        </p:nvSpPr>
        <p:spPr>
          <a:xfrm>
            <a:off x="222614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0" name="object 3560"/>
          <p:cNvSpPr/>
          <p:nvPr/>
        </p:nvSpPr>
        <p:spPr>
          <a:xfrm>
            <a:off x="222614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1" name="object 3561"/>
          <p:cNvSpPr/>
          <p:nvPr/>
        </p:nvSpPr>
        <p:spPr>
          <a:xfrm>
            <a:off x="222614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2" name="object 3562"/>
          <p:cNvSpPr/>
          <p:nvPr/>
        </p:nvSpPr>
        <p:spPr>
          <a:xfrm>
            <a:off x="2226144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3" name="object 3563"/>
          <p:cNvSpPr/>
          <p:nvPr/>
        </p:nvSpPr>
        <p:spPr>
          <a:xfrm>
            <a:off x="222829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4" name="object 3564"/>
          <p:cNvSpPr/>
          <p:nvPr/>
        </p:nvSpPr>
        <p:spPr>
          <a:xfrm>
            <a:off x="222829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5" name="object 3565"/>
          <p:cNvSpPr/>
          <p:nvPr/>
        </p:nvSpPr>
        <p:spPr>
          <a:xfrm>
            <a:off x="222829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6" name="object 3566"/>
          <p:cNvSpPr/>
          <p:nvPr/>
        </p:nvSpPr>
        <p:spPr>
          <a:xfrm>
            <a:off x="222829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7" name="object 3567"/>
          <p:cNvSpPr/>
          <p:nvPr/>
        </p:nvSpPr>
        <p:spPr>
          <a:xfrm>
            <a:off x="222829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8" name="object 3568"/>
          <p:cNvSpPr/>
          <p:nvPr/>
        </p:nvSpPr>
        <p:spPr>
          <a:xfrm>
            <a:off x="222829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9" name="object 3569"/>
          <p:cNvSpPr/>
          <p:nvPr/>
        </p:nvSpPr>
        <p:spPr>
          <a:xfrm>
            <a:off x="222829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0" name="object 3570"/>
          <p:cNvSpPr/>
          <p:nvPr/>
        </p:nvSpPr>
        <p:spPr>
          <a:xfrm>
            <a:off x="222829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1" name="object 3571"/>
          <p:cNvSpPr/>
          <p:nvPr/>
        </p:nvSpPr>
        <p:spPr>
          <a:xfrm>
            <a:off x="222829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2" name="object 3572"/>
          <p:cNvSpPr/>
          <p:nvPr/>
        </p:nvSpPr>
        <p:spPr>
          <a:xfrm>
            <a:off x="222829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3" name="object 3573"/>
          <p:cNvSpPr/>
          <p:nvPr/>
        </p:nvSpPr>
        <p:spPr>
          <a:xfrm>
            <a:off x="222829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4" name="object 3574"/>
          <p:cNvSpPr/>
          <p:nvPr/>
        </p:nvSpPr>
        <p:spPr>
          <a:xfrm>
            <a:off x="2228291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5" name="object 3575"/>
          <p:cNvSpPr/>
          <p:nvPr/>
        </p:nvSpPr>
        <p:spPr>
          <a:xfrm>
            <a:off x="223043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6" name="object 3576"/>
          <p:cNvSpPr/>
          <p:nvPr/>
        </p:nvSpPr>
        <p:spPr>
          <a:xfrm>
            <a:off x="223043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7" name="object 3577"/>
          <p:cNvSpPr/>
          <p:nvPr/>
        </p:nvSpPr>
        <p:spPr>
          <a:xfrm>
            <a:off x="223043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8" name="object 3578"/>
          <p:cNvSpPr/>
          <p:nvPr/>
        </p:nvSpPr>
        <p:spPr>
          <a:xfrm>
            <a:off x="223043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9" name="object 3579"/>
          <p:cNvSpPr/>
          <p:nvPr/>
        </p:nvSpPr>
        <p:spPr>
          <a:xfrm>
            <a:off x="223043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0" name="object 3580"/>
          <p:cNvSpPr/>
          <p:nvPr/>
        </p:nvSpPr>
        <p:spPr>
          <a:xfrm>
            <a:off x="223043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1" name="object 3581"/>
          <p:cNvSpPr/>
          <p:nvPr/>
        </p:nvSpPr>
        <p:spPr>
          <a:xfrm>
            <a:off x="223043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2" name="object 3582"/>
          <p:cNvSpPr/>
          <p:nvPr/>
        </p:nvSpPr>
        <p:spPr>
          <a:xfrm>
            <a:off x="223043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3" name="object 3583"/>
          <p:cNvSpPr/>
          <p:nvPr/>
        </p:nvSpPr>
        <p:spPr>
          <a:xfrm>
            <a:off x="223043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4" name="object 3584"/>
          <p:cNvSpPr/>
          <p:nvPr/>
        </p:nvSpPr>
        <p:spPr>
          <a:xfrm>
            <a:off x="223043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5" name="object 3585"/>
          <p:cNvSpPr/>
          <p:nvPr/>
        </p:nvSpPr>
        <p:spPr>
          <a:xfrm>
            <a:off x="223043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6" name="object 3586"/>
          <p:cNvSpPr/>
          <p:nvPr/>
        </p:nvSpPr>
        <p:spPr>
          <a:xfrm>
            <a:off x="223043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7" name="object 3587"/>
          <p:cNvSpPr/>
          <p:nvPr/>
        </p:nvSpPr>
        <p:spPr>
          <a:xfrm>
            <a:off x="2230437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8" name="object 3588"/>
          <p:cNvSpPr/>
          <p:nvPr/>
        </p:nvSpPr>
        <p:spPr>
          <a:xfrm>
            <a:off x="22325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9" name="object 3589"/>
          <p:cNvSpPr/>
          <p:nvPr/>
        </p:nvSpPr>
        <p:spPr>
          <a:xfrm>
            <a:off x="22325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0" name="object 3590"/>
          <p:cNvSpPr/>
          <p:nvPr/>
        </p:nvSpPr>
        <p:spPr>
          <a:xfrm>
            <a:off x="22325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1" name="object 3591"/>
          <p:cNvSpPr/>
          <p:nvPr/>
        </p:nvSpPr>
        <p:spPr>
          <a:xfrm>
            <a:off x="22325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2" name="object 3592"/>
          <p:cNvSpPr/>
          <p:nvPr/>
        </p:nvSpPr>
        <p:spPr>
          <a:xfrm>
            <a:off x="22325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3" name="object 3593"/>
          <p:cNvSpPr/>
          <p:nvPr/>
        </p:nvSpPr>
        <p:spPr>
          <a:xfrm>
            <a:off x="22325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4" name="object 3594"/>
          <p:cNvSpPr/>
          <p:nvPr/>
        </p:nvSpPr>
        <p:spPr>
          <a:xfrm>
            <a:off x="2232571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5" name="object 3595"/>
          <p:cNvSpPr/>
          <p:nvPr/>
        </p:nvSpPr>
        <p:spPr>
          <a:xfrm>
            <a:off x="22325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6" name="object 3596"/>
          <p:cNvSpPr/>
          <p:nvPr/>
        </p:nvSpPr>
        <p:spPr>
          <a:xfrm>
            <a:off x="22325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7" name="object 3597"/>
          <p:cNvSpPr/>
          <p:nvPr/>
        </p:nvSpPr>
        <p:spPr>
          <a:xfrm>
            <a:off x="22325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8" name="object 3598"/>
          <p:cNvSpPr/>
          <p:nvPr/>
        </p:nvSpPr>
        <p:spPr>
          <a:xfrm>
            <a:off x="22325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9" name="object 3599"/>
          <p:cNvSpPr/>
          <p:nvPr/>
        </p:nvSpPr>
        <p:spPr>
          <a:xfrm>
            <a:off x="22325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0" name="object 3600"/>
          <p:cNvSpPr/>
          <p:nvPr/>
        </p:nvSpPr>
        <p:spPr>
          <a:xfrm>
            <a:off x="22325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1" name="object 3601"/>
          <p:cNvSpPr/>
          <p:nvPr/>
        </p:nvSpPr>
        <p:spPr>
          <a:xfrm>
            <a:off x="22325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2" name="object 3602"/>
          <p:cNvSpPr/>
          <p:nvPr/>
        </p:nvSpPr>
        <p:spPr>
          <a:xfrm>
            <a:off x="22325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3" name="object 3603"/>
          <p:cNvSpPr/>
          <p:nvPr/>
        </p:nvSpPr>
        <p:spPr>
          <a:xfrm>
            <a:off x="22325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4" name="object 3604"/>
          <p:cNvSpPr/>
          <p:nvPr/>
        </p:nvSpPr>
        <p:spPr>
          <a:xfrm>
            <a:off x="22325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5" name="object 3605"/>
          <p:cNvSpPr/>
          <p:nvPr/>
        </p:nvSpPr>
        <p:spPr>
          <a:xfrm>
            <a:off x="2232571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6" name="object 3606"/>
          <p:cNvSpPr/>
          <p:nvPr/>
        </p:nvSpPr>
        <p:spPr>
          <a:xfrm>
            <a:off x="223257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7" name="object 3607"/>
          <p:cNvSpPr/>
          <p:nvPr/>
        </p:nvSpPr>
        <p:spPr>
          <a:xfrm>
            <a:off x="223257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8" name="object 3608"/>
          <p:cNvSpPr/>
          <p:nvPr/>
        </p:nvSpPr>
        <p:spPr>
          <a:xfrm>
            <a:off x="223257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9" name="object 3609"/>
          <p:cNvSpPr/>
          <p:nvPr/>
        </p:nvSpPr>
        <p:spPr>
          <a:xfrm>
            <a:off x="223257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0" name="object 3610"/>
          <p:cNvSpPr/>
          <p:nvPr/>
        </p:nvSpPr>
        <p:spPr>
          <a:xfrm>
            <a:off x="223257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1" name="object 3611"/>
          <p:cNvSpPr/>
          <p:nvPr/>
        </p:nvSpPr>
        <p:spPr>
          <a:xfrm>
            <a:off x="2232571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2" name="object 3612"/>
          <p:cNvSpPr/>
          <p:nvPr/>
        </p:nvSpPr>
        <p:spPr>
          <a:xfrm>
            <a:off x="22325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3" name="object 3613"/>
          <p:cNvSpPr/>
          <p:nvPr/>
        </p:nvSpPr>
        <p:spPr>
          <a:xfrm>
            <a:off x="22325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4" name="object 3614"/>
          <p:cNvSpPr/>
          <p:nvPr/>
        </p:nvSpPr>
        <p:spPr>
          <a:xfrm>
            <a:off x="22325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5" name="object 3615"/>
          <p:cNvSpPr/>
          <p:nvPr/>
        </p:nvSpPr>
        <p:spPr>
          <a:xfrm>
            <a:off x="2232571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6" name="object 3616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7" name="object 3617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8" name="object 3618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9" name="object 3619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0" name="object 3620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1" name="object 3621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2" name="object 3622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3" name="object 3623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4" name="object 3624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5" name="object 3625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6" name="object 3626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7" name="object 3627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8" name="object 3628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9" name="object 3629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0" name="object 3630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1" name="object 3631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2" name="object 3632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3" name="object 3633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4" name="object 3634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5" name="object 3635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6" name="object 3636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7" name="object 3637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8" name="object 3638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9" name="object 3639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0" name="object 3640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1" name="object 3641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2" name="object 3642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3" name="object 3643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4" name="object 3644"/>
          <p:cNvSpPr/>
          <p:nvPr/>
        </p:nvSpPr>
        <p:spPr>
          <a:xfrm>
            <a:off x="22325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5" name="object 3645"/>
          <p:cNvSpPr/>
          <p:nvPr/>
        </p:nvSpPr>
        <p:spPr>
          <a:xfrm>
            <a:off x="2232571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6" name="object 3646"/>
          <p:cNvSpPr/>
          <p:nvPr/>
        </p:nvSpPr>
        <p:spPr>
          <a:xfrm>
            <a:off x="22347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7" name="object 3647"/>
          <p:cNvSpPr/>
          <p:nvPr/>
        </p:nvSpPr>
        <p:spPr>
          <a:xfrm>
            <a:off x="22347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8" name="object 3648"/>
          <p:cNvSpPr/>
          <p:nvPr/>
        </p:nvSpPr>
        <p:spPr>
          <a:xfrm>
            <a:off x="22347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9" name="object 3649"/>
          <p:cNvSpPr/>
          <p:nvPr/>
        </p:nvSpPr>
        <p:spPr>
          <a:xfrm>
            <a:off x="22347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0" name="object 3650"/>
          <p:cNvSpPr/>
          <p:nvPr/>
        </p:nvSpPr>
        <p:spPr>
          <a:xfrm>
            <a:off x="22347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1" name="object 3651"/>
          <p:cNvSpPr/>
          <p:nvPr/>
        </p:nvSpPr>
        <p:spPr>
          <a:xfrm>
            <a:off x="2234717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2" name="object 3652"/>
          <p:cNvSpPr/>
          <p:nvPr/>
        </p:nvSpPr>
        <p:spPr>
          <a:xfrm>
            <a:off x="22347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3" name="object 3653"/>
          <p:cNvSpPr/>
          <p:nvPr/>
        </p:nvSpPr>
        <p:spPr>
          <a:xfrm>
            <a:off x="22347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4" name="object 3654"/>
          <p:cNvSpPr/>
          <p:nvPr/>
        </p:nvSpPr>
        <p:spPr>
          <a:xfrm>
            <a:off x="22347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5" name="object 3655"/>
          <p:cNvSpPr/>
          <p:nvPr/>
        </p:nvSpPr>
        <p:spPr>
          <a:xfrm>
            <a:off x="22347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6" name="object 3656"/>
          <p:cNvSpPr/>
          <p:nvPr/>
        </p:nvSpPr>
        <p:spPr>
          <a:xfrm>
            <a:off x="22347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7" name="object 3657"/>
          <p:cNvSpPr/>
          <p:nvPr/>
        </p:nvSpPr>
        <p:spPr>
          <a:xfrm>
            <a:off x="22347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8" name="object 3658"/>
          <p:cNvSpPr/>
          <p:nvPr/>
        </p:nvSpPr>
        <p:spPr>
          <a:xfrm>
            <a:off x="22347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9" name="object 3659"/>
          <p:cNvSpPr/>
          <p:nvPr/>
        </p:nvSpPr>
        <p:spPr>
          <a:xfrm>
            <a:off x="22347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0" name="object 3660"/>
          <p:cNvSpPr/>
          <p:nvPr/>
        </p:nvSpPr>
        <p:spPr>
          <a:xfrm>
            <a:off x="22347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1" name="object 3661"/>
          <p:cNvSpPr/>
          <p:nvPr/>
        </p:nvSpPr>
        <p:spPr>
          <a:xfrm>
            <a:off x="22347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2" name="object 3662"/>
          <p:cNvSpPr/>
          <p:nvPr/>
        </p:nvSpPr>
        <p:spPr>
          <a:xfrm>
            <a:off x="22347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3" name="object 3663"/>
          <p:cNvSpPr/>
          <p:nvPr/>
        </p:nvSpPr>
        <p:spPr>
          <a:xfrm>
            <a:off x="22347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4" name="object 3664"/>
          <p:cNvSpPr/>
          <p:nvPr/>
        </p:nvSpPr>
        <p:spPr>
          <a:xfrm>
            <a:off x="2234717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5" name="object 3665"/>
          <p:cNvSpPr/>
          <p:nvPr/>
        </p:nvSpPr>
        <p:spPr>
          <a:xfrm>
            <a:off x="22347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6" name="object 3666"/>
          <p:cNvSpPr/>
          <p:nvPr/>
        </p:nvSpPr>
        <p:spPr>
          <a:xfrm>
            <a:off x="22347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7" name="object 3667"/>
          <p:cNvSpPr/>
          <p:nvPr/>
        </p:nvSpPr>
        <p:spPr>
          <a:xfrm>
            <a:off x="22347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8" name="object 3668"/>
          <p:cNvSpPr/>
          <p:nvPr/>
        </p:nvSpPr>
        <p:spPr>
          <a:xfrm>
            <a:off x="22347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9" name="object 3669"/>
          <p:cNvSpPr/>
          <p:nvPr/>
        </p:nvSpPr>
        <p:spPr>
          <a:xfrm>
            <a:off x="22347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0" name="object 3670"/>
          <p:cNvSpPr/>
          <p:nvPr/>
        </p:nvSpPr>
        <p:spPr>
          <a:xfrm>
            <a:off x="22347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1" name="object 3671"/>
          <p:cNvSpPr/>
          <p:nvPr/>
        </p:nvSpPr>
        <p:spPr>
          <a:xfrm>
            <a:off x="22347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2" name="object 3672"/>
          <p:cNvSpPr/>
          <p:nvPr/>
        </p:nvSpPr>
        <p:spPr>
          <a:xfrm>
            <a:off x="22347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3" name="object 3673"/>
          <p:cNvSpPr/>
          <p:nvPr/>
        </p:nvSpPr>
        <p:spPr>
          <a:xfrm>
            <a:off x="22347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4" name="object 3674"/>
          <p:cNvSpPr/>
          <p:nvPr/>
        </p:nvSpPr>
        <p:spPr>
          <a:xfrm>
            <a:off x="22347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5" name="object 3675"/>
          <p:cNvSpPr/>
          <p:nvPr/>
        </p:nvSpPr>
        <p:spPr>
          <a:xfrm>
            <a:off x="2234717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6" name="object 3676"/>
          <p:cNvSpPr/>
          <p:nvPr/>
        </p:nvSpPr>
        <p:spPr>
          <a:xfrm>
            <a:off x="223471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7" name="object 3677"/>
          <p:cNvSpPr/>
          <p:nvPr/>
        </p:nvSpPr>
        <p:spPr>
          <a:xfrm>
            <a:off x="223471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8" name="object 3678"/>
          <p:cNvSpPr/>
          <p:nvPr/>
        </p:nvSpPr>
        <p:spPr>
          <a:xfrm>
            <a:off x="223471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9" name="object 3679"/>
          <p:cNvSpPr/>
          <p:nvPr/>
        </p:nvSpPr>
        <p:spPr>
          <a:xfrm>
            <a:off x="2234717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0" name="object 3680"/>
          <p:cNvSpPr/>
          <p:nvPr/>
        </p:nvSpPr>
        <p:spPr>
          <a:xfrm>
            <a:off x="22347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1" name="object 3681"/>
          <p:cNvSpPr/>
          <p:nvPr/>
        </p:nvSpPr>
        <p:spPr>
          <a:xfrm>
            <a:off x="22347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2" name="object 3682"/>
          <p:cNvSpPr/>
          <p:nvPr/>
        </p:nvSpPr>
        <p:spPr>
          <a:xfrm>
            <a:off x="22347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3" name="object 3683"/>
          <p:cNvSpPr/>
          <p:nvPr/>
        </p:nvSpPr>
        <p:spPr>
          <a:xfrm>
            <a:off x="22347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4" name="object 3684"/>
          <p:cNvSpPr/>
          <p:nvPr/>
        </p:nvSpPr>
        <p:spPr>
          <a:xfrm>
            <a:off x="22347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5" name="object 3685"/>
          <p:cNvSpPr/>
          <p:nvPr/>
        </p:nvSpPr>
        <p:spPr>
          <a:xfrm>
            <a:off x="22347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6" name="object 3686"/>
          <p:cNvSpPr/>
          <p:nvPr/>
        </p:nvSpPr>
        <p:spPr>
          <a:xfrm>
            <a:off x="22347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7" name="object 3687"/>
          <p:cNvSpPr/>
          <p:nvPr/>
        </p:nvSpPr>
        <p:spPr>
          <a:xfrm>
            <a:off x="22347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8" name="object 3688"/>
          <p:cNvSpPr/>
          <p:nvPr/>
        </p:nvSpPr>
        <p:spPr>
          <a:xfrm>
            <a:off x="22347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9" name="object 3689"/>
          <p:cNvSpPr/>
          <p:nvPr/>
        </p:nvSpPr>
        <p:spPr>
          <a:xfrm>
            <a:off x="22347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0" name="object 3690"/>
          <p:cNvSpPr/>
          <p:nvPr/>
        </p:nvSpPr>
        <p:spPr>
          <a:xfrm>
            <a:off x="22347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1" name="object 3691"/>
          <p:cNvSpPr/>
          <p:nvPr/>
        </p:nvSpPr>
        <p:spPr>
          <a:xfrm>
            <a:off x="22347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2" name="object 3692"/>
          <p:cNvSpPr/>
          <p:nvPr/>
        </p:nvSpPr>
        <p:spPr>
          <a:xfrm>
            <a:off x="2232571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3" name="object 3693"/>
          <p:cNvSpPr/>
          <p:nvPr/>
        </p:nvSpPr>
        <p:spPr>
          <a:xfrm>
            <a:off x="22325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4" name="object 3694"/>
          <p:cNvSpPr/>
          <p:nvPr/>
        </p:nvSpPr>
        <p:spPr>
          <a:xfrm>
            <a:off x="22325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5" name="object 3695"/>
          <p:cNvSpPr/>
          <p:nvPr/>
        </p:nvSpPr>
        <p:spPr>
          <a:xfrm>
            <a:off x="22325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6" name="object 3696"/>
          <p:cNvSpPr/>
          <p:nvPr/>
        </p:nvSpPr>
        <p:spPr>
          <a:xfrm>
            <a:off x="2232571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7" name="object 3697"/>
          <p:cNvSpPr/>
          <p:nvPr/>
        </p:nvSpPr>
        <p:spPr>
          <a:xfrm>
            <a:off x="22325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8" name="object 3698"/>
          <p:cNvSpPr/>
          <p:nvPr/>
        </p:nvSpPr>
        <p:spPr>
          <a:xfrm>
            <a:off x="22325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9" name="object 3699"/>
          <p:cNvSpPr/>
          <p:nvPr/>
        </p:nvSpPr>
        <p:spPr>
          <a:xfrm>
            <a:off x="22325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0" name="object 3700"/>
          <p:cNvSpPr/>
          <p:nvPr/>
        </p:nvSpPr>
        <p:spPr>
          <a:xfrm>
            <a:off x="22325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1" name="object 3701"/>
          <p:cNvSpPr/>
          <p:nvPr/>
        </p:nvSpPr>
        <p:spPr>
          <a:xfrm>
            <a:off x="22325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2" name="object 3702"/>
          <p:cNvSpPr/>
          <p:nvPr/>
        </p:nvSpPr>
        <p:spPr>
          <a:xfrm>
            <a:off x="22325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3" name="object 3703"/>
          <p:cNvSpPr/>
          <p:nvPr/>
        </p:nvSpPr>
        <p:spPr>
          <a:xfrm>
            <a:off x="22325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4" name="object 3704"/>
          <p:cNvSpPr/>
          <p:nvPr/>
        </p:nvSpPr>
        <p:spPr>
          <a:xfrm>
            <a:off x="22325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5" name="object 3705"/>
          <p:cNvSpPr/>
          <p:nvPr/>
        </p:nvSpPr>
        <p:spPr>
          <a:xfrm>
            <a:off x="22325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6" name="object 3706"/>
          <p:cNvSpPr/>
          <p:nvPr/>
        </p:nvSpPr>
        <p:spPr>
          <a:xfrm>
            <a:off x="22325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7" name="object 3707"/>
          <p:cNvSpPr/>
          <p:nvPr/>
        </p:nvSpPr>
        <p:spPr>
          <a:xfrm>
            <a:off x="22325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8" name="object 3708"/>
          <p:cNvSpPr/>
          <p:nvPr/>
        </p:nvSpPr>
        <p:spPr>
          <a:xfrm>
            <a:off x="22325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9" name="object 3709"/>
          <p:cNvSpPr/>
          <p:nvPr/>
        </p:nvSpPr>
        <p:spPr>
          <a:xfrm>
            <a:off x="22325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0" name="object 3710"/>
          <p:cNvSpPr/>
          <p:nvPr/>
        </p:nvSpPr>
        <p:spPr>
          <a:xfrm>
            <a:off x="22325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1" name="object 3711"/>
          <p:cNvSpPr/>
          <p:nvPr/>
        </p:nvSpPr>
        <p:spPr>
          <a:xfrm>
            <a:off x="22325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2" name="object 3712"/>
          <p:cNvSpPr/>
          <p:nvPr/>
        </p:nvSpPr>
        <p:spPr>
          <a:xfrm>
            <a:off x="22325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3" name="object 3713"/>
          <p:cNvSpPr/>
          <p:nvPr/>
        </p:nvSpPr>
        <p:spPr>
          <a:xfrm>
            <a:off x="22325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4" name="object 3714"/>
          <p:cNvSpPr/>
          <p:nvPr/>
        </p:nvSpPr>
        <p:spPr>
          <a:xfrm>
            <a:off x="2230424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5" name="object 3715"/>
          <p:cNvSpPr/>
          <p:nvPr/>
        </p:nvSpPr>
        <p:spPr>
          <a:xfrm>
            <a:off x="22304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6" name="object 3716"/>
          <p:cNvSpPr/>
          <p:nvPr/>
        </p:nvSpPr>
        <p:spPr>
          <a:xfrm>
            <a:off x="22304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7" name="object 3717"/>
          <p:cNvSpPr/>
          <p:nvPr/>
        </p:nvSpPr>
        <p:spPr>
          <a:xfrm>
            <a:off x="22304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8" name="object 3718"/>
          <p:cNvSpPr/>
          <p:nvPr/>
        </p:nvSpPr>
        <p:spPr>
          <a:xfrm>
            <a:off x="22304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9" name="object 3719"/>
          <p:cNvSpPr/>
          <p:nvPr/>
        </p:nvSpPr>
        <p:spPr>
          <a:xfrm>
            <a:off x="22304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0" name="object 3720"/>
          <p:cNvSpPr/>
          <p:nvPr/>
        </p:nvSpPr>
        <p:spPr>
          <a:xfrm>
            <a:off x="22304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1" name="object 3721"/>
          <p:cNvSpPr/>
          <p:nvPr/>
        </p:nvSpPr>
        <p:spPr>
          <a:xfrm>
            <a:off x="22304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2" name="object 3722"/>
          <p:cNvSpPr/>
          <p:nvPr/>
        </p:nvSpPr>
        <p:spPr>
          <a:xfrm>
            <a:off x="22304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3" name="object 3723"/>
          <p:cNvSpPr/>
          <p:nvPr/>
        </p:nvSpPr>
        <p:spPr>
          <a:xfrm>
            <a:off x="22304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4" name="object 3724"/>
          <p:cNvSpPr/>
          <p:nvPr/>
        </p:nvSpPr>
        <p:spPr>
          <a:xfrm>
            <a:off x="2228291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5" name="object 3725"/>
          <p:cNvSpPr/>
          <p:nvPr/>
        </p:nvSpPr>
        <p:spPr>
          <a:xfrm>
            <a:off x="22282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6" name="object 3726"/>
          <p:cNvSpPr/>
          <p:nvPr/>
        </p:nvSpPr>
        <p:spPr>
          <a:xfrm>
            <a:off x="22282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7" name="object 3727"/>
          <p:cNvSpPr/>
          <p:nvPr/>
        </p:nvSpPr>
        <p:spPr>
          <a:xfrm>
            <a:off x="22282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8" name="object 3728"/>
          <p:cNvSpPr/>
          <p:nvPr/>
        </p:nvSpPr>
        <p:spPr>
          <a:xfrm>
            <a:off x="22282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9" name="object 3729"/>
          <p:cNvSpPr/>
          <p:nvPr/>
        </p:nvSpPr>
        <p:spPr>
          <a:xfrm>
            <a:off x="22282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0" name="object 3730"/>
          <p:cNvSpPr/>
          <p:nvPr/>
        </p:nvSpPr>
        <p:spPr>
          <a:xfrm>
            <a:off x="22282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1" name="object 3731"/>
          <p:cNvSpPr/>
          <p:nvPr/>
        </p:nvSpPr>
        <p:spPr>
          <a:xfrm>
            <a:off x="22282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2" name="object 3732"/>
          <p:cNvSpPr/>
          <p:nvPr/>
        </p:nvSpPr>
        <p:spPr>
          <a:xfrm>
            <a:off x="22282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3" name="object 3733"/>
          <p:cNvSpPr/>
          <p:nvPr/>
        </p:nvSpPr>
        <p:spPr>
          <a:xfrm>
            <a:off x="22282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4" name="object 3734"/>
          <p:cNvSpPr/>
          <p:nvPr/>
        </p:nvSpPr>
        <p:spPr>
          <a:xfrm>
            <a:off x="22282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5" name="object 3735"/>
          <p:cNvSpPr/>
          <p:nvPr/>
        </p:nvSpPr>
        <p:spPr>
          <a:xfrm>
            <a:off x="22282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6" name="object 3736"/>
          <p:cNvSpPr/>
          <p:nvPr/>
        </p:nvSpPr>
        <p:spPr>
          <a:xfrm>
            <a:off x="22282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7" name="object 3737"/>
          <p:cNvSpPr/>
          <p:nvPr/>
        </p:nvSpPr>
        <p:spPr>
          <a:xfrm>
            <a:off x="22282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8" name="object 3738"/>
          <p:cNvSpPr/>
          <p:nvPr/>
        </p:nvSpPr>
        <p:spPr>
          <a:xfrm>
            <a:off x="2226144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9" name="object 3739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0" name="object 3740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1" name="object 3741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2" name="object 3742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3" name="object 3743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4" name="object 3744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5" name="object 3745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6" name="object 3746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7" name="object 3747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8" name="object 3748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9" name="object 3749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0" name="object 3750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1" name="object 3751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2" name="object 3752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3" name="object 3753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4" name="object 3754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5" name="object 3755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6" name="object 3756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7" name="object 3757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8" name="object 3758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9" name="object 3759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0" name="object 3760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1" name="object 3761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2" name="object 3762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3" name="object 3763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4" name="object 3764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5" name="object 3765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6" name="object 3766"/>
          <p:cNvSpPr/>
          <p:nvPr/>
        </p:nvSpPr>
        <p:spPr>
          <a:xfrm>
            <a:off x="22261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7" name="object 3767"/>
          <p:cNvSpPr/>
          <p:nvPr/>
        </p:nvSpPr>
        <p:spPr>
          <a:xfrm>
            <a:off x="2223998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8" name="object 3768"/>
          <p:cNvSpPr/>
          <p:nvPr/>
        </p:nvSpPr>
        <p:spPr>
          <a:xfrm>
            <a:off x="22239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9" name="object 3769"/>
          <p:cNvSpPr/>
          <p:nvPr/>
        </p:nvSpPr>
        <p:spPr>
          <a:xfrm>
            <a:off x="22239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0" name="object 3770"/>
          <p:cNvSpPr/>
          <p:nvPr/>
        </p:nvSpPr>
        <p:spPr>
          <a:xfrm>
            <a:off x="22239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1" name="object 3771"/>
          <p:cNvSpPr/>
          <p:nvPr/>
        </p:nvSpPr>
        <p:spPr>
          <a:xfrm>
            <a:off x="22239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2" name="object 3772"/>
          <p:cNvSpPr/>
          <p:nvPr/>
        </p:nvSpPr>
        <p:spPr>
          <a:xfrm>
            <a:off x="22239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3" name="object 3773"/>
          <p:cNvSpPr/>
          <p:nvPr/>
        </p:nvSpPr>
        <p:spPr>
          <a:xfrm>
            <a:off x="22239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4" name="object 3774"/>
          <p:cNvSpPr/>
          <p:nvPr/>
        </p:nvSpPr>
        <p:spPr>
          <a:xfrm>
            <a:off x="22239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5" name="object 3775"/>
          <p:cNvSpPr/>
          <p:nvPr/>
        </p:nvSpPr>
        <p:spPr>
          <a:xfrm>
            <a:off x="22239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6" name="object 3776"/>
          <p:cNvSpPr/>
          <p:nvPr/>
        </p:nvSpPr>
        <p:spPr>
          <a:xfrm>
            <a:off x="22239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7" name="object 3777"/>
          <p:cNvSpPr/>
          <p:nvPr/>
        </p:nvSpPr>
        <p:spPr>
          <a:xfrm>
            <a:off x="22239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8" name="object 3778"/>
          <p:cNvSpPr/>
          <p:nvPr/>
        </p:nvSpPr>
        <p:spPr>
          <a:xfrm>
            <a:off x="22239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9" name="object 3779"/>
          <p:cNvSpPr/>
          <p:nvPr/>
        </p:nvSpPr>
        <p:spPr>
          <a:xfrm>
            <a:off x="22239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0" name="object 3780"/>
          <p:cNvSpPr/>
          <p:nvPr/>
        </p:nvSpPr>
        <p:spPr>
          <a:xfrm>
            <a:off x="22239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1" name="object 3781"/>
          <p:cNvSpPr/>
          <p:nvPr/>
        </p:nvSpPr>
        <p:spPr>
          <a:xfrm>
            <a:off x="2221852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2" name="object 3782"/>
          <p:cNvSpPr/>
          <p:nvPr/>
        </p:nvSpPr>
        <p:spPr>
          <a:xfrm>
            <a:off x="22218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3" name="object 3783"/>
          <p:cNvSpPr/>
          <p:nvPr/>
        </p:nvSpPr>
        <p:spPr>
          <a:xfrm>
            <a:off x="22218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4" name="object 3784"/>
          <p:cNvSpPr/>
          <p:nvPr/>
        </p:nvSpPr>
        <p:spPr>
          <a:xfrm>
            <a:off x="22218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5" name="object 3785"/>
          <p:cNvSpPr/>
          <p:nvPr/>
        </p:nvSpPr>
        <p:spPr>
          <a:xfrm>
            <a:off x="22218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6" name="object 3786"/>
          <p:cNvSpPr/>
          <p:nvPr/>
        </p:nvSpPr>
        <p:spPr>
          <a:xfrm>
            <a:off x="22218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7" name="object 3787"/>
          <p:cNvSpPr/>
          <p:nvPr/>
        </p:nvSpPr>
        <p:spPr>
          <a:xfrm>
            <a:off x="22218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8" name="object 3788"/>
          <p:cNvSpPr/>
          <p:nvPr/>
        </p:nvSpPr>
        <p:spPr>
          <a:xfrm>
            <a:off x="22218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9" name="object 3789"/>
          <p:cNvSpPr/>
          <p:nvPr/>
        </p:nvSpPr>
        <p:spPr>
          <a:xfrm>
            <a:off x="22218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0" name="object 3790"/>
          <p:cNvSpPr/>
          <p:nvPr/>
        </p:nvSpPr>
        <p:spPr>
          <a:xfrm>
            <a:off x="22218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1" name="object 3791"/>
          <p:cNvSpPr/>
          <p:nvPr/>
        </p:nvSpPr>
        <p:spPr>
          <a:xfrm>
            <a:off x="22218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2" name="object 3792"/>
          <p:cNvSpPr/>
          <p:nvPr/>
        </p:nvSpPr>
        <p:spPr>
          <a:xfrm>
            <a:off x="22218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3" name="object 3793"/>
          <p:cNvSpPr/>
          <p:nvPr/>
        </p:nvSpPr>
        <p:spPr>
          <a:xfrm>
            <a:off x="22218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4" name="object 3794"/>
          <p:cNvSpPr/>
          <p:nvPr/>
        </p:nvSpPr>
        <p:spPr>
          <a:xfrm>
            <a:off x="22218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5" name="object 3795"/>
          <p:cNvSpPr/>
          <p:nvPr/>
        </p:nvSpPr>
        <p:spPr>
          <a:xfrm>
            <a:off x="22218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6" name="object 3796"/>
          <p:cNvSpPr/>
          <p:nvPr/>
        </p:nvSpPr>
        <p:spPr>
          <a:xfrm>
            <a:off x="22218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7" name="object 3797"/>
          <p:cNvSpPr/>
          <p:nvPr/>
        </p:nvSpPr>
        <p:spPr>
          <a:xfrm>
            <a:off x="22218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8" name="object 3798"/>
          <p:cNvSpPr/>
          <p:nvPr/>
        </p:nvSpPr>
        <p:spPr>
          <a:xfrm>
            <a:off x="22218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9" name="object 3799"/>
          <p:cNvSpPr/>
          <p:nvPr/>
        </p:nvSpPr>
        <p:spPr>
          <a:xfrm>
            <a:off x="22218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0" name="object 3800"/>
          <p:cNvSpPr/>
          <p:nvPr/>
        </p:nvSpPr>
        <p:spPr>
          <a:xfrm>
            <a:off x="2219718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1" name="object 3801"/>
          <p:cNvSpPr/>
          <p:nvPr/>
        </p:nvSpPr>
        <p:spPr>
          <a:xfrm>
            <a:off x="22197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2" name="object 3802"/>
          <p:cNvSpPr/>
          <p:nvPr/>
        </p:nvSpPr>
        <p:spPr>
          <a:xfrm>
            <a:off x="22197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3" name="object 3803"/>
          <p:cNvSpPr/>
          <p:nvPr/>
        </p:nvSpPr>
        <p:spPr>
          <a:xfrm>
            <a:off x="22197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4" name="object 3804"/>
          <p:cNvSpPr/>
          <p:nvPr/>
        </p:nvSpPr>
        <p:spPr>
          <a:xfrm>
            <a:off x="22197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5" name="object 3805"/>
          <p:cNvSpPr/>
          <p:nvPr/>
        </p:nvSpPr>
        <p:spPr>
          <a:xfrm>
            <a:off x="22197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6" name="object 3806"/>
          <p:cNvSpPr/>
          <p:nvPr/>
        </p:nvSpPr>
        <p:spPr>
          <a:xfrm>
            <a:off x="22197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7" name="object 3807"/>
          <p:cNvSpPr/>
          <p:nvPr/>
        </p:nvSpPr>
        <p:spPr>
          <a:xfrm>
            <a:off x="22197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8" name="object 3808"/>
          <p:cNvSpPr/>
          <p:nvPr/>
        </p:nvSpPr>
        <p:spPr>
          <a:xfrm>
            <a:off x="22197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9" name="object 3809"/>
          <p:cNvSpPr/>
          <p:nvPr/>
        </p:nvSpPr>
        <p:spPr>
          <a:xfrm>
            <a:off x="22197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0" name="object 3810"/>
          <p:cNvSpPr/>
          <p:nvPr/>
        </p:nvSpPr>
        <p:spPr>
          <a:xfrm>
            <a:off x="22197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1" name="object 3811"/>
          <p:cNvSpPr/>
          <p:nvPr/>
        </p:nvSpPr>
        <p:spPr>
          <a:xfrm>
            <a:off x="22197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2" name="object 3812"/>
          <p:cNvSpPr/>
          <p:nvPr/>
        </p:nvSpPr>
        <p:spPr>
          <a:xfrm>
            <a:off x="22197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3" name="object 3813"/>
          <p:cNvSpPr/>
          <p:nvPr/>
        </p:nvSpPr>
        <p:spPr>
          <a:xfrm>
            <a:off x="22197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4" name="object 3814"/>
          <p:cNvSpPr/>
          <p:nvPr/>
        </p:nvSpPr>
        <p:spPr>
          <a:xfrm>
            <a:off x="22197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5" name="object 3815"/>
          <p:cNvSpPr/>
          <p:nvPr/>
        </p:nvSpPr>
        <p:spPr>
          <a:xfrm>
            <a:off x="22197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6" name="object 3816"/>
          <p:cNvSpPr/>
          <p:nvPr/>
        </p:nvSpPr>
        <p:spPr>
          <a:xfrm>
            <a:off x="2217572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7" name="object 3817"/>
          <p:cNvSpPr/>
          <p:nvPr/>
        </p:nvSpPr>
        <p:spPr>
          <a:xfrm>
            <a:off x="22175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8" name="object 3818"/>
          <p:cNvSpPr/>
          <p:nvPr/>
        </p:nvSpPr>
        <p:spPr>
          <a:xfrm>
            <a:off x="32892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9" name="object 3819"/>
          <p:cNvSpPr/>
          <p:nvPr/>
        </p:nvSpPr>
        <p:spPr>
          <a:xfrm>
            <a:off x="32892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0" name="object 3820"/>
          <p:cNvSpPr/>
          <p:nvPr/>
        </p:nvSpPr>
        <p:spPr>
          <a:xfrm>
            <a:off x="32892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1" name="object 3821"/>
          <p:cNvSpPr/>
          <p:nvPr/>
        </p:nvSpPr>
        <p:spPr>
          <a:xfrm>
            <a:off x="32892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2" name="object 3822"/>
          <p:cNvSpPr/>
          <p:nvPr/>
        </p:nvSpPr>
        <p:spPr>
          <a:xfrm>
            <a:off x="328922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3" name="object 3823"/>
          <p:cNvSpPr/>
          <p:nvPr/>
        </p:nvSpPr>
        <p:spPr>
          <a:xfrm>
            <a:off x="328922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4" name="object 3824"/>
          <p:cNvSpPr/>
          <p:nvPr/>
        </p:nvSpPr>
        <p:spPr>
          <a:xfrm>
            <a:off x="328922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5" name="object 3825"/>
          <p:cNvSpPr/>
          <p:nvPr/>
        </p:nvSpPr>
        <p:spPr>
          <a:xfrm>
            <a:off x="3289223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6" name="object 3826"/>
          <p:cNvSpPr/>
          <p:nvPr/>
        </p:nvSpPr>
        <p:spPr>
          <a:xfrm>
            <a:off x="32913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7" name="object 3827"/>
          <p:cNvSpPr/>
          <p:nvPr/>
        </p:nvSpPr>
        <p:spPr>
          <a:xfrm>
            <a:off x="32913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8" name="object 3828"/>
          <p:cNvSpPr/>
          <p:nvPr/>
        </p:nvSpPr>
        <p:spPr>
          <a:xfrm>
            <a:off x="3291370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9" name="object 3829"/>
          <p:cNvSpPr/>
          <p:nvPr/>
        </p:nvSpPr>
        <p:spPr>
          <a:xfrm>
            <a:off x="329137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0" name="object 3830"/>
          <p:cNvSpPr/>
          <p:nvPr/>
        </p:nvSpPr>
        <p:spPr>
          <a:xfrm>
            <a:off x="329137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1" name="object 3831"/>
          <p:cNvSpPr/>
          <p:nvPr/>
        </p:nvSpPr>
        <p:spPr>
          <a:xfrm>
            <a:off x="329137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2" name="object 3832"/>
          <p:cNvSpPr/>
          <p:nvPr/>
        </p:nvSpPr>
        <p:spPr>
          <a:xfrm>
            <a:off x="329137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3" name="object 3833"/>
          <p:cNvSpPr/>
          <p:nvPr/>
        </p:nvSpPr>
        <p:spPr>
          <a:xfrm>
            <a:off x="329137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4" name="object 3834"/>
          <p:cNvSpPr/>
          <p:nvPr/>
        </p:nvSpPr>
        <p:spPr>
          <a:xfrm>
            <a:off x="329137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5" name="object 3835"/>
          <p:cNvSpPr/>
          <p:nvPr/>
        </p:nvSpPr>
        <p:spPr>
          <a:xfrm>
            <a:off x="3291370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6" name="object 3836"/>
          <p:cNvSpPr/>
          <p:nvPr/>
        </p:nvSpPr>
        <p:spPr>
          <a:xfrm>
            <a:off x="329137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7" name="object 3837"/>
          <p:cNvSpPr/>
          <p:nvPr/>
        </p:nvSpPr>
        <p:spPr>
          <a:xfrm>
            <a:off x="329137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8" name="object 3838"/>
          <p:cNvSpPr/>
          <p:nvPr/>
        </p:nvSpPr>
        <p:spPr>
          <a:xfrm>
            <a:off x="329137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9" name="object 3839"/>
          <p:cNvSpPr/>
          <p:nvPr/>
        </p:nvSpPr>
        <p:spPr>
          <a:xfrm>
            <a:off x="329137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0" name="object 3840"/>
          <p:cNvSpPr/>
          <p:nvPr/>
        </p:nvSpPr>
        <p:spPr>
          <a:xfrm>
            <a:off x="329137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1" name="object 3841"/>
          <p:cNvSpPr/>
          <p:nvPr/>
        </p:nvSpPr>
        <p:spPr>
          <a:xfrm>
            <a:off x="329137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2" name="object 3842"/>
          <p:cNvSpPr/>
          <p:nvPr/>
        </p:nvSpPr>
        <p:spPr>
          <a:xfrm>
            <a:off x="329137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3" name="object 3843"/>
          <p:cNvSpPr/>
          <p:nvPr/>
        </p:nvSpPr>
        <p:spPr>
          <a:xfrm>
            <a:off x="3291370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4" name="object 3844"/>
          <p:cNvSpPr/>
          <p:nvPr/>
        </p:nvSpPr>
        <p:spPr>
          <a:xfrm>
            <a:off x="32913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5" name="object 3845"/>
          <p:cNvSpPr/>
          <p:nvPr/>
        </p:nvSpPr>
        <p:spPr>
          <a:xfrm>
            <a:off x="32913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6" name="object 3846"/>
          <p:cNvSpPr/>
          <p:nvPr/>
        </p:nvSpPr>
        <p:spPr>
          <a:xfrm>
            <a:off x="32913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7" name="object 3847"/>
          <p:cNvSpPr/>
          <p:nvPr/>
        </p:nvSpPr>
        <p:spPr>
          <a:xfrm>
            <a:off x="32913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8" name="object 3848"/>
          <p:cNvSpPr/>
          <p:nvPr/>
        </p:nvSpPr>
        <p:spPr>
          <a:xfrm>
            <a:off x="32913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9" name="object 3849"/>
          <p:cNvSpPr/>
          <p:nvPr/>
        </p:nvSpPr>
        <p:spPr>
          <a:xfrm>
            <a:off x="32913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0" name="object 3850"/>
          <p:cNvSpPr/>
          <p:nvPr/>
        </p:nvSpPr>
        <p:spPr>
          <a:xfrm>
            <a:off x="32913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1" name="object 3851"/>
          <p:cNvSpPr/>
          <p:nvPr/>
        </p:nvSpPr>
        <p:spPr>
          <a:xfrm>
            <a:off x="32913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2" name="object 3852"/>
          <p:cNvSpPr/>
          <p:nvPr/>
        </p:nvSpPr>
        <p:spPr>
          <a:xfrm>
            <a:off x="3291370" y="59293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3" name="object 3853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4" name="object 3854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5" name="object 3855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6" name="object 3856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7" name="object 3857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8" name="object 3858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9" name="object 3859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0" name="object 3860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1" name="object 3861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2" name="object 3862"/>
          <p:cNvSpPr/>
          <p:nvPr/>
        </p:nvSpPr>
        <p:spPr>
          <a:xfrm>
            <a:off x="3291370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3" name="object 3863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4" name="object 3864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5" name="object 3865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6" name="object 3866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7" name="object 3867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8" name="object 3868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9" name="object 3869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0" name="object 3870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1" name="object 3871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2" name="object 3872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3" name="object 3873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4" name="object 3874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5" name="object 3875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6" name="object 3876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7" name="object 3877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8" name="object 3878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9" name="object 3879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0" name="object 3880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1" name="object 3881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2" name="object 3882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3" name="object 3883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4" name="object 3884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5" name="object 3885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6" name="object 3886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7" name="object 3887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8" name="object 3888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9" name="object 3889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0" name="object 3890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1" name="object 3891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2" name="object 3892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3" name="object 3893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4" name="object 3894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5" name="object 3895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6" name="object 3896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7" name="object 3897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8" name="object 3898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9" name="object 3899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0" name="object 3900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1" name="object 3901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2" name="object 3902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3" name="object 3903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4" name="object 3904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5" name="object 3905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6" name="object 3906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7" name="object 3907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8" name="object 3908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9" name="object 3909"/>
          <p:cNvSpPr/>
          <p:nvPr/>
        </p:nvSpPr>
        <p:spPr>
          <a:xfrm>
            <a:off x="32913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0" name="object 3910"/>
          <p:cNvSpPr/>
          <p:nvPr/>
        </p:nvSpPr>
        <p:spPr>
          <a:xfrm>
            <a:off x="3291370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1" name="object 3911"/>
          <p:cNvSpPr/>
          <p:nvPr/>
        </p:nvSpPr>
        <p:spPr>
          <a:xfrm>
            <a:off x="32913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2" name="object 3912"/>
          <p:cNvSpPr/>
          <p:nvPr/>
        </p:nvSpPr>
        <p:spPr>
          <a:xfrm>
            <a:off x="32913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3" name="object 3913"/>
          <p:cNvSpPr/>
          <p:nvPr/>
        </p:nvSpPr>
        <p:spPr>
          <a:xfrm>
            <a:off x="32913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4" name="object 3914"/>
          <p:cNvSpPr/>
          <p:nvPr/>
        </p:nvSpPr>
        <p:spPr>
          <a:xfrm>
            <a:off x="32913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5" name="object 3915"/>
          <p:cNvSpPr/>
          <p:nvPr/>
        </p:nvSpPr>
        <p:spPr>
          <a:xfrm>
            <a:off x="32913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6" name="object 3916"/>
          <p:cNvSpPr/>
          <p:nvPr/>
        </p:nvSpPr>
        <p:spPr>
          <a:xfrm>
            <a:off x="3289223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7" name="object 3917"/>
          <p:cNvSpPr/>
          <p:nvPr/>
        </p:nvSpPr>
        <p:spPr>
          <a:xfrm>
            <a:off x="32892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8" name="object 3918"/>
          <p:cNvSpPr/>
          <p:nvPr/>
        </p:nvSpPr>
        <p:spPr>
          <a:xfrm>
            <a:off x="32892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9" name="object 3919"/>
          <p:cNvSpPr/>
          <p:nvPr/>
        </p:nvSpPr>
        <p:spPr>
          <a:xfrm>
            <a:off x="32892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0" name="object 3920"/>
          <p:cNvSpPr/>
          <p:nvPr/>
        </p:nvSpPr>
        <p:spPr>
          <a:xfrm>
            <a:off x="3288157" y="5929376"/>
            <a:ext cx="0" cy="12065"/>
          </a:xfrm>
          <a:custGeom>
            <a:avLst/>
            <a:gdLst/>
            <a:ahLst/>
            <a:cxnLst/>
            <a:rect l="l" t="t" r="r" b="b"/>
            <a:pathLst>
              <a:path w="0" h="12064">
                <a:moveTo>
                  <a:pt x="0" y="0"/>
                </a:moveTo>
                <a:lnTo>
                  <a:pt x="0" y="11779"/>
                </a:lnTo>
              </a:path>
            </a:pathLst>
          </a:custGeom>
          <a:ln w="428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1" name="object 3921"/>
          <p:cNvSpPr/>
          <p:nvPr/>
        </p:nvSpPr>
        <p:spPr>
          <a:xfrm>
            <a:off x="3287077" y="593365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2146" y="4292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2" name="object 3922"/>
          <p:cNvSpPr/>
          <p:nvPr/>
        </p:nvSpPr>
        <p:spPr>
          <a:xfrm>
            <a:off x="328709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3" name="object 3923"/>
          <p:cNvSpPr/>
          <p:nvPr/>
        </p:nvSpPr>
        <p:spPr>
          <a:xfrm>
            <a:off x="328709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4" name="object 3924"/>
          <p:cNvSpPr/>
          <p:nvPr/>
        </p:nvSpPr>
        <p:spPr>
          <a:xfrm>
            <a:off x="328709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5" name="object 3925"/>
          <p:cNvSpPr/>
          <p:nvPr/>
        </p:nvSpPr>
        <p:spPr>
          <a:xfrm>
            <a:off x="328709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6" name="object 3926"/>
          <p:cNvSpPr/>
          <p:nvPr/>
        </p:nvSpPr>
        <p:spPr>
          <a:xfrm>
            <a:off x="328709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7" name="object 3927"/>
          <p:cNvSpPr/>
          <p:nvPr/>
        </p:nvSpPr>
        <p:spPr>
          <a:xfrm>
            <a:off x="328709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8" name="object 3928"/>
          <p:cNvSpPr/>
          <p:nvPr/>
        </p:nvSpPr>
        <p:spPr>
          <a:xfrm>
            <a:off x="328709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9" name="object 3929"/>
          <p:cNvSpPr/>
          <p:nvPr/>
        </p:nvSpPr>
        <p:spPr>
          <a:xfrm>
            <a:off x="328709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0" name="object 3930"/>
          <p:cNvSpPr/>
          <p:nvPr/>
        </p:nvSpPr>
        <p:spPr>
          <a:xfrm>
            <a:off x="328709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1" name="object 3931"/>
          <p:cNvSpPr/>
          <p:nvPr/>
        </p:nvSpPr>
        <p:spPr>
          <a:xfrm>
            <a:off x="328709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2" name="object 3932"/>
          <p:cNvSpPr/>
          <p:nvPr/>
        </p:nvSpPr>
        <p:spPr>
          <a:xfrm>
            <a:off x="328709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3" name="object 3933"/>
          <p:cNvSpPr/>
          <p:nvPr/>
        </p:nvSpPr>
        <p:spPr>
          <a:xfrm>
            <a:off x="328709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4" name="object 3934"/>
          <p:cNvSpPr/>
          <p:nvPr/>
        </p:nvSpPr>
        <p:spPr>
          <a:xfrm>
            <a:off x="328709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5" name="object 3935"/>
          <p:cNvSpPr/>
          <p:nvPr/>
        </p:nvSpPr>
        <p:spPr>
          <a:xfrm>
            <a:off x="328709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6" name="object 3936"/>
          <p:cNvSpPr/>
          <p:nvPr/>
        </p:nvSpPr>
        <p:spPr>
          <a:xfrm>
            <a:off x="328709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7" name="object 3937"/>
          <p:cNvSpPr/>
          <p:nvPr/>
        </p:nvSpPr>
        <p:spPr>
          <a:xfrm>
            <a:off x="328709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8" name="object 3938"/>
          <p:cNvSpPr/>
          <p:nvPr/>
        </p:nvSpPr>
        <p:spPr>
          <a:xfrm>
            <a:off x="328709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9" name="object 3939"/>
          <p:cNvSpPr/>
          <p:nvPr/>
        </p:nvSpPr>
        <p:spPr>
          <a:xfrm>
            <a:off x="328709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0" name="object 3940"/>
          <p:cNvSpPr/>
          <p:nvPr/>
        </p:nvSpPr>
        <p:spPr>
          <a:xfrm>
            <a:off x="328709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1" name="object 3941"/>
          <p:cNvSpPr/>
          <p:nvPr/>
        </p:nvSpPr>
        <p:spPr>
          <a:xfrm>
            <a:off x="328709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2" name="object 3942"/>
          <p:cNvSpPr/>
          <p:nvPr/>
        </p:nvSpPr>
        <p:spPr>
          <a:xfrm>
            <a:off x="328709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3" name="object 3943"/>
          <p:cNvSpPr/>
          <p:nvPr/>
        </p:nvSpPr>
        <p:spPr>
          <a:xfrm>
            <a:off x="328709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4" name="object 3944"/>
          <p:cNvSpPr/>
          <p:nvPr/>
        </p:nvSpPr>
        <p:spPr>
          <a:xfrm>
            <a:off x="328709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5" name="object 3945"/>
          <p:cNvSpPr/>
          <p:nvPr/>
        </p:nvSpPr>
        <p:spPr>
          <a:xfrm>
            <a:off x="328709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6" name="object 3946"/>
          <p:cNvSpPr/>
          <p:nvPr/>
        </p:nvSpPr>
        <p:spPr>
          <a:xfrm>
            <a:off x="328709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7" name="object 3947"/>
          <p:cNvSpPr/>
          <p:nvPr/>
        </p:nvSpPr>
        <p:spPr>
          <a:xfrm>
            <a:off x="328709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8" name="object 3948"/>
          <p:cNvSpPr/>
          <p:nvPr/>
        </p:nvSpPr>
        <p:spPr>
          <a:xfrm>
            <a:off x="328709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9" name="object 3949"/>
          <p:cNvSpPr/>
          <p:nvPr/>
        </p:nvSpPr>
        <p:spPr>
          <a:xfrm>
            <a:off x="328709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0" name="object 3950"/>
          <p:cNvSpPr/>
          <p:nvPr/>
        </p:nvSpPr>
        <p:spPr>
          <a:xfrm>
            <a:off x="3284944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1" name="object 3951"/>
          <p:cNvSpPr/>
          <p:nvPr/>
        </p:nvSpPr>
        <p:spPr>
          <a:xfrm>
            <a:off x="32849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2" name="object 3952"/>
          <p:cNvSpPr/>
          <p:nvPr/>
        </p:nvSpPr>
        <p:spPr>
          <a:xfrm>
            <a:off x="32849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3" name="object 3953"/>
          <p:cNvSpPr/>
          <p:nvPr/>
        </p:nvSpPr>
        <p:spPr>
          <a:xfrm>
            <a:off x="32849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4" name="object 3954"/>
          <p:cNvSpPr/>
          <p:nvPr/>
        </p:nvSpPr>
        <p:spPr>
          <a:xfrm>
            <a:off x="32849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5" name="object 3955"/>
          <p:cNvSpPr/>
          <p:nvPr/>
        </p:nvSpPr>
        <p:spPr>
          <a:xfrm>
            <a:off x="32849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6" name="object 3956"/>
          <p:cNvSpPr/>
          <p:nvPr/>
        </p:nvSpPr>
        <p:spPr>
          <a:xfrm>
            <a:off x="32849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7" name="object 3957"/>
          <p:cNvSpPr/>
          <p:nvPr/>
        </p:nvSpPr>
        <p:spPr>
          <a:xfrm>
            <a:off x="32849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8" name="object 3958"/>
          <p:cNvSpPr/>
          <p:nvPr/>
        </p:nvSpPr>
        <p:spPr>
          <a:xfrm>
            <a:off x="32849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9" name="object 3959"/>
          <p:cNvSpPr/>
          <p:nvPr/>
        </p:nvSpPr>
        <p:spPr>
          <a:xfrm>
            <a:off x="32849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0" name="object 3960"/>
          <p:cNvSpPr/>
          <p:nvPr/>
        </p:nvSpPr>
        <p:spPr>
          <a:xfrm>
            <a:off x="32849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1" name="object 3961"/>
          <p:cNvSpPr/>
          <p:nvPr/>
        </p:nvSpPr>
        <p:spPr>
          <a:xfrm>
            <a:off x="32849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2" name="object 3962"/>
          <p:cNvSpPr/>
          <p:nvPr/>
        </p:nvSpPr>
        <p:spPr>
          <a:xfrm>
            <a:off x="32849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3" name="object 3963"/>
          <p:cNvSpPr/>
          <p:nvPr/>
        </p:nvSpPr>
        <p:spPr>
          <a:xfrm>
            <a:off x="32849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4" name="object 3964"/>
          <p:cNvSpPr/>
          <p:nvPr/>
        </p:nvSpPr>
        <p:spPr>
          <a:xfrm>
            <a:off x="32849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5" name="object 3965"/>
          <p:cNvSpPr/>
          <p:nvPr/>
        </p:nvSpPr>
        <p:spPr>
          <a:xfrm>
            <a:off x="32849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6" name="object 3966"/>
          <p:cNvSpPr/>
          <p:nvPr/>
        </p:nvSpPr>
        <p:spPr>
          <a:xfrm>
            <a:off x="32849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7" name="object 3967"/>
          <p:cNvSpPr/>
          <p:nvPr/>
        </p:nvSpPr>
        <p:spPr>
          <a:xfrm>
            <a:off x="32849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8" name="object 3968"/>
          <p:cNvSpPr/>
          <p:nvPr/>
        </p:nvSpPr>
        <p:spPr>
          <a:xfrm>
            <a:off x="32849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9" name="object 3969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0" name="object 3970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1" name="object 3971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2" name="object 3972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3" name="object 3973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4" name="object 3974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5" name="object 3975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6" name="object 3976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7" name="object 3977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8" name="object 3978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9" name="object 3979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0" name="object 3980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1" name="object 3981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2" name="object 3982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3" name="object 3983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4" name="object 3984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5" name="object 3985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6" name="object 3986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7" name="object 3987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8" name="object 3988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9" name="object 3989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0" name="object 3990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1" name="object 3991"/>
          <p:cNvSpPr/>
          <p:nvPr/>
        </p:nvSpPr>
        <p:spPr>
          <a:xfrm>
            <a:off x="32827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2" name="object 3992"/>
          <p:cNvSpPr/>
          <p:nvPr/>
        </p:nvSpPr>
        <p:spPr>
          <a:xfrm>
            <a:off x="32827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3" name="object 3993"/>
          <p:cNvSpPr/>
          <p:nvPr/>
        </p:nvSpPr>
        <p:spPr>
          <a:xfrm>
            <a:off x="32827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4" name="object 3994"/>
          <p:cNvSpPr/>
          <p:nvPr/>
        </p:nvSpPr>
        <p:spPr>
          <a:xfrm>
            <a:off x="32827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5" name="object 3995"/>
          <p:cNvSpPr/>
          <p:nvPr/>
        </p:nvSpPr>
        <p:spPr>
          <a:xfrm>
            <a:off x="32827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6" name="object 3996"/>
          <p:cNvSpPr/>
          <p:nvPr/>
        </p:nvSpPr>
        <p:spPr>
          <a:xfrm>
            <a:off x="32827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7" name="object 3997"/>
          <p:cNvSpPr/>
          <p:nvPr/>
        </p:nvSpPr>
        <p:spPr>
          <a:xfrm>
            <a:off x="32827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8" name="object 3998"/>
          <p:cNvSpPr/>
          <p:nvPr/>
        </p:nvSpPr>
        <p:spPr>
          <a:xfrm>
            <a:off x="32827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9" name="object 3999"/>
          <p:cNvSpPr/>
          <p:nvPr/>
        </p:nvSpPr>
        <p:spPr>
          <a:xfrm>
            <a:off x="32827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0" name="object 4000"/>
          <p:cNvSpPr/>
          <p:nvPr/>
        </p:nvSpPr>
        <p:spPr>
          <a:xfrm>
            <a:off x="32827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1" name="object 4001"/>
          <p:cNvSpPr/>
          <p:nvPr/>
        </p:nvSpPr>
        <p:spPr>
          <a:xfrm>
            <a:off x="32827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2" name="object 4002"/>
          <p:cNvSpPr/>
          <p:nvPr/>
        </p:nvSpPr>
        <p:spPr>
          <a:xfrm>
            <a:off x="32827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3" name="object 4003"/>
          <p:cNvSpPr/>
          <p:nvPr/>
        </p:nvSpPr>
        <p:spPr>
          <a:xfrm>
            <a:off x="3280651" y="593365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2146" y="0"/>
                </a:moveTo>
                <a:lnTo>
                  <a:pt x="0" y="429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4" name="object 4004"/>
          <p:cNvSpPr/>
          <p:nvPr/>
        </p:nvSpPr>
        <p:spPr>
          <a:xfrm>
            <a:off x="3279584" y="5933656"/>
            <a:ext cx="0" cy="7620"/>
          </a:xfrm>
          <a:custGeom>
            <a:avLst/>
            <a:gdLst/>
            <a:ahLst/>
            <a:cxnLst/>
            <a:rect l="l" t="t" r="r" b="b"/>
            <a:pathLst>
              <a:path w="0" h="7620">
                <a:moveTo>
                  <a:pt x="0" y="0"/>
                </a:moveTo>
                <a:lnTo>
                  <a:pt x="0" y="7499"/>
                </a:lnTo>
              </a:path>
            </a:pathLst>
          </a:custGeom>
          <a:ln w="4279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5" name="object 4005"/>
          <p:cNvSpPr/>
          <p:nvPr/>
        </p:nvSpPr>
        <p:spPr>
          <a:xfrm>
            <a:off x="328065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6" name="object 4006"/>
          <p:cNvSpPr/>
          <p:nvPr/>
        </p:nvSpPr>
        <p:spPr>
          <a:xfrm>
            <a:off x="328065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7" name="object 4007"/>
          <p:cNvSpPr/>
          <p:nvPr/>
        </p:nvSpPr>
        <p:spPr>
          <a:xfrm>
            <a:off x="328065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8" name="object 4008"/>
          <p:cNvSpPr/>
          <p:nvPr/>
        </p:nvSpPr>
        <p:spPr>
          <a:xfrm>
            <a:off x="328065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9" name="object 4009"/>
          <p:cNvSpPr/>
          <p:nvPr/>
        </p:nvSpPr>
        <p:spPr>
          <a:xfrm>
            <a:off x="3278504" y="59315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0" name="object 4010"/>
          <p:cNvSpPr/>
          <p:nvPr/>
        </p:nvSpPr>
        <p:spPr>
          <a:xfrm>
            <a:off x="32785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1" name="object 4011"/>
          <p:cNvSpPr/>
          <p:nvPr/>
        </p:nvSpPr>
        <p:spPr>
          <a:xfrm>
            <a:off x="32785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2" name="object 4012"/>
          <p:cNvSpPr/>
          <p:nvPr/>
        </p:nvSpPr>
        <p:spPr>
          <a:xfrm>
            <a:off x="32785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3" name="object 4013"/>
          <p:cNvSpPr/>
          <p:nvPr/>
        </p:nvSpPr>
        <p:spPr>
          <a:xfrm>
            <a:off x="32785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4" name="object 4014"/>
          <p:cNvSpPr/>
          <p:nvPr/>
        </p:nvSpPr>
        <p:spPr>
          <a:xfrm>
            <a:off x="32785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5" name="object 4015"/>
          <p:cNvSpPr/>
          <p:nvPr/>
        </p:nvSpPr>
        <p:spPr>
          <a:xfrm>
            <a:off x="32785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6" name="object 4016"/>
          <p:cNvSpPr/>
          <p:nvPr/>
        </p:nvSpPr>
        <p:spPr>
          <a:xfrm>
            <a:off x="32785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7" name="object 4017"/>
          <p:cNvSpPr/>
          <p:nvPr/>
        </p:nvSpPr>
        <p:spPr>
          <a:xfrm>
            <a:off x="32785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8" name="object 4018"/>
          <p:cNvSpPr/>
          <p:nvPr/>
        </p:nvSpPr>
        <p:spPr>
          <a:xfrm>
            <a:off x="3278517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9" name="object 4019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0" name="object 4020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1" name="object 4021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2" name="object 4022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3" name="object 4023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4" name="object 4024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5" name="object 4025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6" name="object 4026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7" name="object 4027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8" name="object 4028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9" name="object 4029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0" name="object 4030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1" name="object 4031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2" name="object 4032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3" name="object 4033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4" name="object 4034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5" name="object 4035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6" name="object 4036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7" name="object 4037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8" name="object 4038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9" name="object 4039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0" name="object 4040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1" name="object 4041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2" name="object 4042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3" name="object 4043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4" name="object 4044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5" name="object 4045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6" name="object 4046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7" name="object 4047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8" name="object 4048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9" name="object 4049"/>
          <p:cNvSpPr/>
          <p:nvPr/>
        </p:nvSpPr>
        <p:spPr>
          <a:xfrm>
            <a:off x="32785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0" name="object 4050"/>
          <p:cNvSpPr/>
          <p:nvPr/>
        </p:nvSpPr>
        <p:spPr>
          <a:xfrm>
            <a:off x="3276371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1" name="object 4051"/>
          <p:cNvSpPr/>
          <p:nvPr/>
        </p:nvSpPr>
        <p:spPr>
          <a:xfrm>
            <a:off x="32763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2" name="object 4052"/>
          <p:cNvSpPr/>
          <p:nvPr/>
        </p:nvSpPr>
        <p:spPr>
          <a:xfrm>
            <a:off x="32763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3" name="object 4053"/>
          <p:cNvSpPr/>
          <p:nvPr/>
        </p:nvSpPr>
        <p:spPr>
          <a:xfrm>
            <a:off x="32763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4" name="object 4054"/>
          <p:cNvSpPr/>
          <p:nvPr/>
        </p:nvSpPr>
        <p:spPr>
          <a:xfrm>
            <a:off x="32763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5" name="object 4055"/>
          <p:cNvSpPr/>
          <p:nvPr/>
        </p:nvSpPr>
        <p:spPr>
          <a:xfrm>
            <a:off x="32763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6" name="object 4056"/>
          <p:cNvSpPr/>
          <p:nvPr/>
        </p:nvSpPr>
        <p:spPr>
          <a:xfrm>
            <a:off x="32763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7" name="object 4057"/>
          <p:cNvSpPr/>
          <p:nvPr/>
        </p:nvSpPr>
        <p:spPr>
          <a:xfrm>
            <a:off x="32763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8" name="object 4058"/>
          <p:cNvSpPr/>
          <p:nvPr/>
        </p:nvSpPr>
        <p:spPr>
          <a:xfrm>
            <a:off x="32763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9" name="object 4059"/>
          <p:cNvSpPr/>
          <p:nvPr/>
        </p:nvSpPr>
        <p:spPr>
          <a:xfrm>
            <a:off x="32763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0" name="object 4060"/>
          <p:cNvSpPr/>
          <p:nvPr/>
        </p:nvSpPr>
        <p:spPr>
          <a:xfrm>
            <a:off x="32763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1" name="object 4061"/>
          <p:cNvSpPr/>
          <p:nvPr/>
        </p:nvSpPr>
        <p:spPr>
          <a:xfrm>
            <a:off x="32763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2" name="object 4062"/>
          <p:cNvSpPr/>
          <p:nvPr/>
        </p:nvSpPr>
        <p:spPr>
          <a:xfrm>
            <a:off x="32763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3" name="object 4063"/>
          <p:cNvSpPr/>
          <p:nvPr/>
        </p:nvSpPr>
        <p:spPr>
          <a:xfrm>
            <a:off x="32763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4" name="object 4064"/>
          <p:cNvSpPr/>
          <p:nvPr/>
        </p:nvSpPr>
        <p:spPr>
          <a:xfrm>
            <a:off x="32763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5" name="object 4065"/>
          <p:cNvSpPr/>
          <p:nvPr/>
        </p:nvSpPr>
        <p:spPr>
          <a:xfrm>
            <a:off x="32763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6" name="object 4066"/>
          <p:cNvSpPr/>
          <p:nvPr/>
        </p:nvSpPr>
        <p:spPr>
          <a:xfrm>
            <a:off x="32763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7" name="object 4067"/>
          <p:cNvSpPr/>
          <p:nvPr/>
        </p:nvSpPr>
        <p:spPr>
          <a:xfrm>
            <a:off x="32763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8" name="object 4068"/>
          <p:cNvSpPr/>
          <p:nvPr/>
        </p:nvSpPr>
        <p:spPr>
          <a:xfrm>
            <a:off x="3276371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9" name="object 4069"/>
          <p:cNvSpPr/>
          <p:nvPr/>
        </p:nvSpPr>
        <p:spPr>
          <a:xfrm>
            <a:off x="32763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0" name="object 4070"/>
          <p:cNvSpPr/>
          <p:nvPr/>
        </p:nvSpPr>
        <p:spPr>
          <a:xfrm>
            <a:off x="32763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1" name="object 4071"/>
          <p:cNvSpPr/>
          <p:nvPr/>
        </p:nvSpPr>
        <p:spPr>
          <a:xfrm>
            <a:off x="32763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2" name="object 4072"/>
          <p:cNvSpPr/>
          <p:nvPr/>
        </p:nvSpPr>
        <p:spPr>
          <a:xfrm>
            <a:off x="32763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3" name="object 4073"/>
          <p:cNvSpPr/>
          <p:nvPr/>
        </p:nvSpPr>
        <p:spPr>
          <a:xfrm>
            <a:off x="32763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4" name="object 4074"/>
          <p:cNvSpPr/>
          <p:nvPr/>
        </p:nvSpPr>
        <p:spPr>
          <a:xfrm>
            <a:off x="3276371" y="59315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46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5" name="object 4075"/>
          <p:cNvSpPr/>
          <p:nvPr/>
        </p:nvSpPr>
        <p:spPr>
          <a:xfrm>
            <a:off x="327851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6" name="object 4076"/>
          <p:cNvSpPr/>
          <p:nvPr/>
        </p:nvSpPr>
        <p:spPr>
          <a:xfrm>
            <a:off x="327851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7" name="object 4077"/>
          <p:cNvSpPr/>
          <p:nvPr/>
        </p:nvSpPr>
        <p:spPr>
          <a:xfrm>
            <a:off x="327851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8" name="object 4078"/>
          <p:cNvSpPr/>
          <p:nvPr/>
        </p:nvSpPr>
        <p:spPr>
          <a:xfrm>
            <a:off x="327851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9" name="object 4079"/>
          <p:cNvSpPr/>
          <p:nvPr/>
        </p:nvSpPr>
        <p:spPr>
          <a:xfrm>
            <a:off x="3278517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0" name="object 4080"/>
          <p:cNvSpPr/>
          <p:nvPr/>
        </p:nvSpPr>
        <p:spPr>
          <a:xfrm>
            <a:off x="32785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1" name="object 4081"/>
          <p:cNvSpPr/>
          <p:nvPr/>
        </p:nvSpPr>
        <p:spPr>
          <a:xfrm>
            <a:off x="32785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2" name="object 4082"/>
          <p:cNvSpPr/>
          <p:nvPr/>
        </p:nvSpPr>
        <p:spPr>
          <a:xfrm>
            <a:off x="32785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3" name="object 4083"/>
          <p:cNvSpPr/>
          <p:nvPr/>
        </p:nvSpPr>
        <p:spPr>
          <a:xfrm>
            <a:off x="32785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4" name="object 4084"/>
          <p:cNvSpPr/>
          <p:nvPr/>
        </p:nvSpPr>
        <p:spPr>
          <a:xfrm>
            <a:off x="3278517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5" name="object 4085"/>
          <p:cNvSpPr/>
          <p:nvPr/>
        </p:nvSpPr>
        <p:spPr>
          <a:xfrm>
            <a:off x="32785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6" name="object 4086"/>
          <p:cNvSpPr/>
          <p:nvPr/>
        </p:nvSpPr>
        <p:spPr>
          <a:xfrm>
            <a:off x="32785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7" name="object 4087"/>
          <p:cNvSpPr/>
          <p:nvPr/>
        </p:nvSpPr>
        <p:spPr>
          <a:xfrm>
            <a:off x="32785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8" name="object 4088"/>
          <p:cNvSpPr/>
          <p:nvPr/>
        </p:nvSpPr>
        <p:spPr>
          <a:xfrm>
            <a:off x="32785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9" name="object 4089"/>
          <p:cNvSpPr/>
          <p:nvPr/>
        </p:nvSpPr>
        <p:spPr>
          <a:xfrm>
            <a:off x="32785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0" name="object 4090"/>
          <p:cNvSpPr/>
          <p:nvPr/>
        </p:nvSpPr>
        <p:spPr>
          <a:xfrm>
            <a:off x="32785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1" name="object 4091"/>
          <p:cNvSpPr/>
          <p:nvPr/>
        </p:nvSpPr>
        <p:spPr>
          <a:xfrm>
            <a:off x="32785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2" name="object 4092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3" name="object 4093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4" name="object 4094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5" name="object 4095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6" name="object 4096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7" name="object 4097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8" name="object 4098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9" name="object 4099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0" name="object 4100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1" name="object 4101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2" name="object 4102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3" name="object 4103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4" name="object 4104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5" name="object 4105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6" name="object 4106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7" name="object 4107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8" name="object 4108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9" name="object 4109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0" name="object 4110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1" name="object 4111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2" name="object 4112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3" name="object 4113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4" name="object 4114"/>
          <p:cNvSpPr/>
          <p:nvPr/>
        </p:nvSpPr>
        <p:spPr>
          <a:xfrm>
            <a:off x="32806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5" name="object 4115"/>
          <p:cNvSpPr/>
          <p:nvPr/>
        </p:nvSpPr>
        <p:spPr>
          <a:xfrm>
            <a:off x="3280651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6" name="object 4116"/>
          <p:cNvSpPr/>
          <p:nvPr/>
        </p:nvSpPr>
        <p:spPr>
          <a:xfrm>
            <a:off x="32827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7" name="object 4117"/>
          <p:cNvSpPr/>
          <p:nvPr/>
        </p:nvSpPr>
        <p:spPr>
          <a:xfrm>
            <a:off x="32827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8" name="object 4118"/>
          <p:cNvSpPr/>
          <p:nvPr/>
        </p:nvSpPr>
        <p:spPr>
          <a:xfrm>
            <a:off x="32827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9" name="object 4119"/>
          <p:cNvSpPr/>
          <p:nvPr/>
        </p:nvSpPr>
        <p:spPr>
          <a:xfrm>
            <a:off x="32827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0" name="object 4120"/>
          <p:cNvSpPr/>
          <p:nvPr/>
        </p:nvSpPr>
        <p:spPr>
          <a:xfrm>
            <a:off x="32827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1" name="object 4121"/>
          <p:cNvSpPr/>
          <p:nvPr/>
        </p:nvSpPr>
        <p:spPr>
          <a:xfrm>
            <a:off x="32827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2" name="object 4122"/>
          <p:cNvSpPr/>
          <p:nvPr/>
        </p:nvSpPr>
        <p:spPr>
          <a:xfrm>
            <a:off x="32827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3" name="object 4123"/>
          <p:cNvSpPr/>
          <p:nvPr/>
        </p:nvSpPr>
        <p:spPr>
          <a:xfrm>
            <a:off x="32827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4" name="object 4124"/>
          <p:cNvSpPr/>
          <p:nvPr/>
        </p:nvSpPr>
        <p:spPr>
          <a:xfrm>
            <a:off x="32827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5" name="object 4125"/>
          <p:cNvSpPr/>
          <p:nvPr/>
        </p:nvSpPr>
        <p:spPr>
          <a:xfrm>
            <a:off x="32827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6" name="object 4126"/>
          <p:cNvSpPr/>
          <p:nvPr/>
        </p:nvSpPr>
        <p:spPr>
          <a:xfrm>
            <a:off x="32827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7" name="object 4127"/>
          <p:cNvSpPr/>
          <p:nvPr/>
        </p:nvSpPr>
        <p:spPr>
          <a:xfrm>
            <a:off x="32827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8" name="object 4128"/>
          <p:cNvSpPr/>
          <p:nvPr/>
        </p:nvSpPr>
        <p:spPr>
          <a:xfrm>
            <a:off x="32827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9" name="object 4129"/>
          <p:cNvSpPr/>
          <p:nvPr/>
        </p:nvSpPr>
        <p:spPr>
          <a:xfrm>
            <a:off x="32827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0" name="object 4130"/>
          <p:cNvSpPr/>
          <p:nvPr/>
        </p:nvSpPr>
        <p:spPr>
          <a:xfrm>
            <a:off x="32827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1" name="object 4131"/>
          <p:cNvSpPr/>
          <p:nvPr/>
        </p:nvSpPr>
        <p:spPr>
          <a:xfrm>
            <a:off x="32827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2" name="object 4132"/>
          <p:cNvSpPr/>
          <p:nvPr/>
        </p:nvSpPr>
        <p:spPr>
          <a:xfrm>
            <a:off x="32827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3" name="object 4133"/>
          <p:cNvSpPr/>
          <p:nvPr/>
        </p:nvSpPr>
        <p:spPr>
          <a:xfrm>
            <a:off x="32827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4" name="object 4134"/>
          <p:cNvSpPr/>
          <p:nvPr/>
        </p:nvSpPr>
        <p:spPr>
          <a:xfrm>
            <a:off x="32827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5" name="object 4135"/>
          <p:cNvSpPr/>
          <p:nvPr/>
        </p:nvSpPr>
        <p:spPr>
          <a:xfrm>
            <a:off x="32827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6" name="object 4136"/>
          <p:cNvSpPr/>
          <p:nvPr/>
        </p:nvSpPr>
        <p:spPr>
          <a:xfrm>
            <a:off x="32827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7" name="object 4137"/>
          <p:cNvSpPr/>
          <p:nvPr/>
        </p:nvSpPr>
        <p:spPr>
          <a:xfrm>
            <a:off x="32827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8" name="object 4138"/>
          <p:cNvSpPr/>
          <p:nvPr/>
        </p:nvSpPr>
        <p:spPr>
          <a:xfrm>
            <a:off x="328279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9" name="object 4139"/>
          <p:cNvSpPr/>
          <p:nvPr/>
        </p:nvSpPr>
        <p:spPr>
          <a:xfrm>
            <a:off x="328279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0" name="object 4140"/>
          <p:cNvSpPr/>
          <p:nvPr/>
        </p:nvSpPr>
        <p:spPr>
          <a:xfrm>
            <a:off x="328279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1" name="object 4141"/>
          <p:cNvSpPr/>
          <p:nvPr/>
        </p:nvSpPr>
        <p:spPr>
          <a:xfrm>
            <a:off x="328279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2" name="object 4142"/>
          <p:cNvSpPr/>
          <p:nvPr/>
        </p:nvSpPr>
        <p:spPr>
          <a:xfrm>
            <a:off x="328279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3" name="object 4143"/>
          <p:cNvSpPr/>
          <p:nvPr/>
        </p:nvSpPr>
        <p:spPr>
          <a:xfrm>
            <a:off x="328279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4" name="object 4144"/>
          <p:cNvSpPr/>
          <p:nvPr/>
        </p:nvSpPr>
        <p:spPr>
          <a:xfrm>
            <a:off x="328279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5" name="object 4145"/>
          <p:cNvSpPr/>
          <p:nvPr/>
        </p:nvSpPr>
        <p:spPr>
          <a:xfrm>
            <a:off x="3282797" y="5929376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0" y="642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6" name="object 4146"/>
          <p:cNvSpPr/>
          <p:nvPr/>
        </p:nvSpPr>
        <p:spPr>
          <a:xfrm>
            <a:off x="3284406" y="5928302"/>
            <a:ext cx="0" cy="12065"/>
          </a:xfrm>
          <a:custGeom>
            <a:avLst/>
            <a:gdLst/>
            <a:ahLst/>
            <a:cxnLst/>
            <a:rect l="l" t="t" r="r" b="b"/>
            <a:pathLst>
              <a:path w="0" h="12064">
                <a:moveTo>
                  <a:pt x="0" y="0"/>
                </a:moveTo>
                <a:lnTo>
                  <a:pt x="0" y="11779"/>
                </a:lnTo>
              </a:path>
            </a:pathLst>
          </a:custGeom>
          <a:ln w="5366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7" name="object 4147"/>
          <p:cNvSpPr/>
          <p:nvPr/>
        </p:nvSpPr>
        <p:spPr>
          <a:xfrm>
            <a:off x="328494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8" name="object 4148"/>
          <p:cNvSpPr/>
          <p:nvPr/>
        </p:nvSpPr>
        <p:spPr>
          <a:xfrm>
            <a:off x="328709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9" name="object 4149"/>
          <p:cNvSpPr/>
          <p:nvPr/>
        </p:nvSpPr>
        <p:spPr>
          <a:xfrm>
            <a:off x="328709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0" name="object 4150"/>
          <p:cNvSpPr/>
          <p:nvPr/>
        </p:nvSpPr>
        <p:spPr>
          <a:xfrm>
            <a:off x="328709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1" name="object 4151"/>
          <p:cNvSpPr/>
          <p:nvPr/>
        </p:nvSpPr>
        <p:spPr>
          <a:xfrm>
            <a:off x="328709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2" name="object 4152"/>
          <p:cNvSpPr/>
          <p:nvPr/>
        </p:nvSpPr>
        <p:spPr>
          <a:xfrm>
            <a:off x="328709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3" name="object 4153"/>
          <p:cNvSpPr/>
          <p:nvPr/>
        </p:nvSpPr>
        <p:spPr>
          <a:xfrm>
            <a:off x="328709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4" name="object 4154"/>
          <p:cNvSpPr/>
          <p:nvPr/>
        </p:nvSpPr>
        <p:spPr>
          <a:xfrm>
            <a:off x="328709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5" name="object 4155"/>
          <p:cNvSpPr/>
          <p:nvPr/>
        </p:nvSpPr>
        <p:spPr>
          <a:xfrm>
            <a:off x="328709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6" name="object 4156"/>
          <p:cNvSpPr/>
          <p:nvPr/>
        </p:nvSpPr>
        <p:spPr>
          <a:xfrm>
            <a:off x="328709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7" name="object 4157"/>
          <p:cNvSpPr/>
          <p:nvPr/>
        </p:nvSpPr>
        <p:spPr>
          <a:xfrm>
            <a:off x="328709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8" name="object 4158"/>
          <p:cNvSpPr/>
          <p:nvPr/>
        </p:nvSpPr>
        <p:spPr>
          <a:xfrm>
            <a:off x="328709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9" name="object 4159"/>
          <p:cNvSpPr/>
          <p:nvPr/>
        </p:nvSpPr>
        <p:spPr>
          <a:xfrm>
            <a:off x="328709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0" name="object 4160"/>
          <p:cNvSpPr/>
          <p:nvPr/>
        </p:nvSpPr>
        <p:spPr>
          <a:xfrm>
            <a:off x="328709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1" name="object 4161"/>
          <p:cNvSpPr/>
          <p:nvPr/>
        </p:nvSpPr>
        <p:spPr>
          <a:xfrm>
            <a:off x="328709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2" name="object 4162"/>
          <p:cNvSpPr/>
          <p:nvPr/>
        </p:nvSpPr>
        <p:spPr>
          <a:xfrm>
            <a:off x="328709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3" name="object 4163"/>
          <p:cNvSpPr/>
          <p:nvPr/>
        </p:nvSpPr>
        <p:spPr>
          <a:xfrm>
            <a:off x="328709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4" name="object 4164"/>
          <p:cNvSpPr/>
          <p:nvPr/>
        </p:nvSpPr>
        <p:spPr>
          <a:xfrm>
            <a:off x="328709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5" name="object 4165"/>
          <p:cNvSpPr/>
          <p:nvPr/>
        </p:nvSpPr>
        <p:spPr>
          <a:xfrm>
            <a:off x="328709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6" name="object 4166"/>
          <p:cNvSpPr/>
          <p:nvPr/>
        </p:nvSpPr>
        <p:spPr>
          <a:xfrm>
            <a:off x="328709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7" name="object 4167"/>
          <p:cNvSpPr/>
          <p:nvPr/>
        </p:nvSpPr>
        <p:spPr>
          <a:xfrm>
            <a:off x="328709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8" name="object 4168"/>
          <p:cNvSpPr/>
          <p:nvPr/>
        </p:nvSpPr>
        <p:spPr>
          <a:xfrm>
            <a:off x="328709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9" name="object 4169"/>
          <p:cNvSpPr/>
          <p:nvPr/>
        </p:nvSpPr>
        <p:spPr>
          <a:xfrm>
            <a:off x="328709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0" name="object 4170"/>
          <p:cNvSpPr/>
          <p:nvPr/>
        </p:nvSpPr>
        <p:spPr>
          <a:xfrm>
            <a:off x="328709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1" name="object 4171"/>
          <p:cNvSpPr/>
          <p:nvPr/>
        </p:nvSpPr>
        <p:spPr>
          <a:xfrm>
            <a:off x="32892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2" name="object 4172"/>
          <p:cNvSpPr/>
          <p:nvPr/>
        </p:nvSpPr>
        <p:spPr>
          <a:xfrm>
            <a:off x="32892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3" name="object 4173"/>
          <p:cNvSpPr/>
          <p:nvPr/>
        </p:nvSpPr>
        <p:spPr>
          <a:xfrm>
            <a:off x="32892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4" name="object 4174"/>
          <p:cNvSpPr/>
          <p:nvPr/>
        </p:nvSpPr>
        <p:spPr>
          <a:xfrm>
            <a:off x="32892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5" name="object 4175"/>
          <p:cNvSpPr/>
          <p:nvPr/>
        </p:nvSpPr>
        <p:spPr>
          <a:xfrm>
            <a:off x="32892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6" name="object 4176"/>
          <p:cNvSpPr/>
          <p:nvPr/>
        </p:nvSpPr>
        <p:spPr>
          <a:xfrm>
            <a:off x="32892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7" name="object 4177"/>
          <p:cNvSpPr/>
          <p:nvPr/>
        </p:nvSpPr>
        <p:spPr>
          <a:xfrm>
            <a:off x="32892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8" name="object 4178"/>
          <p:cNvSpPr/>
          <p:nvPr/>
        </p:nvSpPr>
        <p:spPr>
          <a:xfrm>
            <a:off x="32892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9" name="object 4179"/>
          <p:cNvSpPr/>
          <p:nvPr/>
        </p:nvSpPr>
        <p:spPr>
          <a:xfrm>
            <a:off x="32892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0" name="object 4180"/>
          <p:cNvSpPr/>
          <p:nvPr/>
        </p:nvSpPr>
        <p:spPr>
          <a:xfrm>
            <a:off x="32892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1" name="object 4181"/>
          <p:cNvSpPr/>
          <p:nvPr/>
        </p:nvSpPr>
        <p:spPr>
          <a:xfrm>
            <a:off x="32892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2" name="object 4182"/>
          <p:cNvSpPr/>
          <p:nvPr/>
        </p:nvSpPr>
        <p:spPr>
          <a:xfrm>
            <a:off x="32892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3" name="object 4183"/>
          <p:cNvSpPr/>
          <p:nvPr/>
        </p:nvSpPr>
        <p:spPr>
          <a:xfrm>
            <a:off x="32892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4" name="object 4184"/>
          <p:cNvSpPr/>
          <p:nvPr/>
        </p:nvSpPr>
        <p:spPr>
          <a:xfrm>
            <a:off x="32892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5" name="object 4185"/>
          <p:cNvSpPr/>
          <p:nvPr/>
        </p:nvSpPr>
        <p:spPr>
          <a:xfrm>
            <a:off x="330638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6" name="object 4186"/>
          <p:cNvSpPr/>
          <p:nvPr/>
        </p:nvSpPr>
        <p:spPr>
          <a:xfrm>
            <a:off x="330638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7" name="object 4187"/>
          <p:cNvSpPr/>
          <p:nvPr/>
        </p:nvSpPr>
        <p:spPr>
          <a:xfrm>
            <a:off x="330638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8" name="object 4188"/>
          <p:cNvSpPr/>
          <p:nvPr/>
        </p:nvSpPr>
        <p:spPr>
          <a:xfrm>
            <a:off x="330638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9" name="object 4189"/>
          <p:cNvSpPr/>
          <p:nvPr/>
        </p:nvSpPr>
        <p:spPr>
          <a:xfrm>
            <a:off x="3306381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0" name="object 4190"/>
          <p:cNvSpPr/>
          <p:nvPr/>
        </p:nvSpPr>
        <p:spPr>
          <a:xfrm>
            <a:off x="33085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1" name="object 4191"/>
          <p:cNvSpPr/>
          <p:nvPr/>
        </p:nvSpPr>
        <p:spPr>
          <a:xfrm>
            <a:off x="33085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2" name="object 4192"/>
          <p:cNvSpPr/>
          <p:nvPr/>
        </p:nvSpPr>
        <p:spPr>
          <a:xfrm>
            <a:off x="33085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3" name="object 4193"/>
          <p:cNvSpPr/>
          <p:nvPr/>
        </p:nvSpPr>
        <p:spPr>
          <a:xfrm>
            <a:off x="33085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4" name="object 4194"/>
          <p:cNvSpPr/>
          <p:nvPr/>
        </p:nvSpPr>
        <p:spPr>
          <a:xfrm>
            <a:off x="33085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5" name="object 4195"/>
          <p:cNvSpPr/>
          <p:nvPr/>
        </p:nvSpPr>
        <p:spPr>
          <a:xfrm>
            <a:off x="3308515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6" name="object 4196"/>
          <p:cNvSpPr/>
          <p:nvPr/>
        </p:nvSpPr>
        <p:spPr>
          <a:xfrm>
            <a:off x="330851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7" name="object 4197"/>
          <p:cNvSpPr/>
          <p:nvPr/>
        </p:nvSpPr>
        <p:spPr>
          <a:xfrm>
            <a:off x="330851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8" name="object 4198"/>
          <p:cNvSpPr/>
          <p:nvPr/>
        </p:nvSpPr>
        <p:spPr>
          <a:xfrm>
            <a:off x="330851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9" name="object 4199"/>
          <p:cNvSpPr/>
          <p:nvPr/>
        </p:nvSpPr>
        <p:spPr>
          <a:xfrm>
            <a:off x="330851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0" name="object 4200"/>
          <p:cNvSpPr/>
          <p:nvPr/>
        </p:nvSpPr>
        <p:spPr>
          <a:xfrm>
            <a:off x="330851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1" name="object 4201"/>
          <p:cNvSpPr/>
          <p:nvPr/>
        </p:nvSpPr>
        <p:spPr>
          <a:xfrm>
            <a:off x="330851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2" name="object 4202"/>
          <p:cNvSpPr/>
          <p:nvPr/>
        </p:nvSpPr>
        <p:spPr>
          <a:xfrm>
            <a:off x="3308515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3" name="object 4203"/>
          <p:cNvSpPr/>
          <p:nvPr/>
        </p:nvSpPr>
        <p:spPr>
          <a:xfrm>
            <a:off x="33085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4" name="object 4204"/>
          <p:cNvSpPr/>
          <p:nvPr/>
        </p:nvSpPr>
        <p:spPr>
          <a:xfrm>
            <a:off x="33085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5" name="object 4205"/>
          <p:cNvSpPr/>
          <p:nvPr/>
        </p:nvSpPr>
        <p:spPr>
          <a:xfrm>
            <a:off x="33085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6" name="object 4206"/>
          <p:cNvSpPr/>
          <p:nvPr/>
        </p:nvSpPr>
        <p:spPr>
          <a:xfrm>
            <a:off x="33085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7" name="object 4207"/>
          <p:cNvSpPr/>
          <p:nvPr/>
        </p:nvSpPr>
        <p:spPr>
          <a:xfrm>
            <a:off x="33085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8" name="object 4208"/>
          <p:cNvSpPr/>
          <p:nvPr/>
        </p:nvSpPr>
        <p:spPr>
          <a:xfrm>
            <a:off x="33085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9" name="object 4209"/>
          <p:cNvSpPr/>
          <p:nvPr/>
        </p:nvSpPr>
        <p:spPr>
          <a:xfrm>
            <a:off x="33085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0" name="object 4210"/>
          <p:cNvSpPr/>
          <p:nvPr/>
        </p:nvSpPr>
        <p:spPr>
          <a:xfrm>
            <a:off x="3308515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1" name="object 4211"/>
          <p:cNvSpPr/>
          <p:nvPr/>
        </p:nvSpPr>
        <p:spPr>
          <a:xfrm>
            <a:off x="33085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2" name="object 4212"/>
          <p:cNvSpPr/>
          <p:nvPr/>
        </p:nvSpPr>
        <p:spPr>
          <a:xfrm>
            <a:off x="33085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3" name="object 4213"/>
          <p:cNvSpPr/>
          <p:nvPr/>
        </p:nvSpPr>
        <p:spPr>
          <a:xfrm>
            <a:off x="33085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4" name="object 4214"/>
          <p:cNvSpPr/>
          <p:nvPr/>
        </p:nvSpPr>
        <p:spPr>
          <a:xfrm>
            <a:off x="33085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5" name="object 4215"/>
          <p:cNvSpPr/>
          <p:nvPr/>
        </p:nvSpPr>
        <p:spPr>
          <a:xfrm>
            <a:off x="33085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6" name="object 4216"/>
          <p:cNvSpPr/>
          <p:nvPr/>
        </p:nvSpPr>
        <p:spPr>
          <a:xfrm>
            <a:off x="3308515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7" name="object 4217"/>
          <p:cNvSpPr/>
          <p:nvPr/>
        </p:nvSpPr>
        <p:spPr>
          <a:xfrm>
            <a:off x="331066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8" name="object 4218"/>
          <p:cNvSpPr/>
          <p:nvPr/>
        </p:nvSpPr>
        <p:spPr>
          <a:xfrm>
            <a:off x="331066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9" name="object 4219"/>
          <p:cNvSpPr/>
          <p:nvPr/>
        </p:nvSpPr>
        <p:spPr>
          <a:xfrm>
            <a:off x="3310661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0" name="object 4220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1" name="object 4221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2" name="object 4222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3" name="object 4223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4" name="object 4224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5" name="object 4225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6" name="object 4226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7" name="object 4227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8" name="object 4228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9" name="object 4229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0" name="object 4230"/>
          <p:cNvSpPr/>
          <p:nvPr/>
        </p:nvSpPr>
        <p:spPr>
          <a:xfrm>
            <a:off x="3308515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1" name="object 4231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2" name="object 4232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3" name="object 4233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4" name="object 4234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5" name="object 4235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6" name="object 4236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7" name="object 4237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8" name="object 4238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9" name="object 4239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0" name="object 4240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1" name="object 4241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2" name="object 4242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3" name="object 4243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4" name="object 4244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5" name="object 4245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6" name="object 4246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7" name="object 4247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8" name="object 4248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9" name="object 4249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0" name="object 4250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1" name="object 4251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2" name="object 4252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3" name="object 4253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4" name="object 4254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5" name="object 4255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6" name="object 4256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7" name="object 4257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8" name="object 4258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9" name="object 4259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0" name="object 4260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1" name="object 4261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2" name="object 4262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3" name="object 4263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4" name="object 4264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5" name="object 4265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6" name="object 4266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7" name="object 4267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8" name="object 4268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9" name="object 4269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0" name="object 4270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1" name="object 4271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2" name="object 4272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3" name="object 4273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4" name="object 4274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5" name="object 4275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6" name="object 4276"/>
          <p:cNvSpPr/>
          <p:nvPr/>
        </p:nvSpPr>
        <p:spPr>
          <a:xfrm>
            <a:off x="33085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7" name="object 4277"/>
          <p:cNvSpPr/>
          <p:nvPr/>
        </p:nvSpPr>
        <p:spPr>
          <a:xfrm>
            <a:off x="3308515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8" name="object 4278"/>
          <p:cNvSpPr/>
          <p:nvPr/>
        </p:nvSpPr>
        <p:spPr>
          <a:xfrm>
            <a:off x="33085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9" name="object 4279"/>
          <p:cNvSpPr/>
          <p:nvPr/>
        </p:nvSpPr>
        <p:spPr>
          <a:xfrm>
            <a:off x="33085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0" name="object 4280"/>
          <p:cNvSpPr/>
          <p:nvPr/>
        </p:nvSpPr>
        <p:spPr>
          <a:xfrm>
            <a:off x="33085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1" name="object 4281"/>
          <p:cNvSpPr/>
          <p:nvPr/>
        </p:nvSpPr>
        <p:spPr>
          <a:xfrm>
            <a:off x="33085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2" name="object 4282"/>
          <p:cNvSpPr/>
          <p:nvPr/>
        </p:nvSpPr>
        <p:spPr>
          <a:xfrm>
            <a:off x="33085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3" name="object 4283"/>
          <p:cNvSpPr/>
          <p:nvPr/>
        </p:nvSpPr>
        <p:spPr>
          <a:xfrm>
            <a:off x="33085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4" name="object 4284"/>
          <p:cNvSpPr/>
          <p:nvPr/>
        </p:nvSpPr>
        <p:spPr>
          <a:xfrm>
            <a:off x="33085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5" name="object 4285"/>
          <p:cNvSpPr/>
          <p:nvPr/>
        </p:nvSpPr>
        <p:spPr>
          <a:xfrm>
            <a:off x="33085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6" name="object 4286"/>
          <p:cNvSpPr/>
          <p:nvPr/>
        </p:nvSpPr>
        <p:spPr>
          <a:xfrm>
            <a:off x="33085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7" name="object 4287"/>
          <p:cNvSpPr/>
          <p:nvPr/>
        </p:nvSpPr>
        <p:spPr>
          <a:xfrm>
            <a:off x="3306368" y="59315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8" name="object 4288"/>
          <p:cNvSpPr/>
          <p:nvPr/>
        </p:nvSpPr>
        <p:spPr>
          <a:xfrm>
            <a:off x="3305308" y="5929376"/>
            <a:ext cx="0" cy="12065"/>
          </a:xfrm>
          <a:custGeom>
            <a:avLst/>
            <a:gdLst/>
            <a:ahLst/>
            <a:cxnLst/>
            <a:rect l="l" t="t" r="r" b="b"/>
            <a:pathLst>
              <a:path w="0" h="12064">
                <a:moveTo>
                  <a:pt x="0" y="0"/>
                </a:moveTo>
                <a:lnTo>
                  <a:pt x="0" y="11779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9" name="object 4289"/>
          <p:cNvSpPr/>
          <p:nvPr/>
        </p:nvSpPr>
        <p:spPr>
          <a:xfrm>
            <a:off x="3304235" y="593365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2146" y="4292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0" name="object 4290"/>
          <p:cNvSpPr/>
          <p:nvPr/>
        </p:nvSpPr>
        <p:spPr>
          <a:xfrm>
            <a:off x="330423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1" name="object 4291"/>
          <p:cNvSpPr/>
          <p:nvPr/>
        </p:nvSpPr>
        <p:spPr>
          <a:xfrm>
            <a:off x="330423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2" name="object 4292"/>
          <p:cNvSpPr/>
          <p:nvPr/>
        </p:nvSpPr>
        <p:spPr>
          <a:xfrm>
            <a:off x="330423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3" name="object 4293"/>
          <p:cNvSpPr/>
          <p:nvPr/>
        </p:nvSpPr>
        <p:spPr>
          <a:xfrm>
            <a:off x="330423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4" name="object 4294"/>
          <p:cNvSpPr/>
          <p:nvPr/>
        </p:nvSpPr>
        <p:spPr>
          <a:xfrm>
            <a:off x="330423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5" name="object 4295"/>
          <p:cNvSpPr/>
          <p:nvPr/>
        </p:nvSpPr>
        <p:spPr>
          <a:xfrm>
            <a:off x="330423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6" name="object 4296"/>
          <p:cNvSpPr/>
          <p:nvPr/>
        </p:nvSpPr>
        <p:spPr>
          <a:xfrm>
            <a:off x="330423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7" name="object 4297"/>
          <p:cNvSpPr/>
          <p:nvPr/>
        </p:nvSpPr>
        <p:spPr>
          <a:xfrm>
            <a:off x="330423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8" name="object 4298"/>
          <p:cNvSpPr/>
          <p:nvPr/>
        </p:nvSpPr>
        <p:spPr>
          <a:xfrm>
            <a:off x="33042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9" name="object 4299"/>
          <p:cNvSpPr/>
          <p:nvPr/>
        </p:nvSpPr>
        <p:spPr>
          <a:xfrm>
            <a:off x="33042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0" name="object 4300"/>
          <p:cNvSpPr/>
          <p:nvPr/>
        </p:nvSpPr>
        <p:spPr>
          <a:xfrm>
            <a:off x="33042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1" name="object 4301"/>
          <p:cNvSpPr/>
          <p:nvPr/>
        </p:nvSpPr>
        <p:spPr>
          <a:xfrm>
            <a:off x="33042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2" name="object 4302"/>
          <p:cNvSpPr/>
          <p:nvPr/>
        </p:nvSpPr>
        <p:spPr>
          <a:xfrm>
            <a:off x="33042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3" name="object 4303"/>
          <p:cNvSpPr/>
          <p:nvPr/>
        </p:nvSpPr>
        <p:spPr>
          <a:xfrm>
            <a:off x="33042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4" name="object 4304"/>
          <p:cNvSpPr/>
          <p:nvPr/>
        </p:nvSpPr>
        <p:spPr>
          <a:xfrm>
            <a:off x="33042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5" name="object 4305"/>
          <p:cNvSpPr/>
          <p:nvPr/>
        </p:nvSpPr>
        <p:spPr>
          <a:xfrm>
            <a:off x="33042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6" name="object 4306"/>
          <p:cNvSpPr/>
          <p:nvPr/>
        </p:nvSpPr>
        <p:spPr>
          <a:xfrm>
            <a:off x="33042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7" name="object 4307"/>
          <p:cNvSpPr/>
          <p:nvPr/>
        </p:nvSpPr>
        <p:spPr>
          <a:xfrm>
            <a:off x="33042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8" name="object 4308"/>
          <p:cNvSpPr/>
          <p:nvPr/>
        </p:nvSpPr>
        <p:spPr>
          <a:xfrm>
            <a:off x="33042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9" name="object 4309"/>
          <p:cNvSpPr/>
          <p:nvPr/>
        </p:nvSpPr>
        <p:spPr>
          <a:xfrm>
            <a:off x="330423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0" name="object 4310"/>
          <p:cNvSpPr/>
          <p:nvPr/>
        </p:nvSpPr>
        <p:spPr>
          <a:xfrm>
            <a:off x="330423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1" name="object 4311"/>
          <p:cNvSpPr/>
          <p:nvPr/>
        </p:nvSpPr>
        <p:spPr>
          <a:xfrm>
            <a:off x="330423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2" name="object 4312"/>
          <p:cNvSpPr/>
          <p:nvPr/>
        </p:nvSpPr>
        <p:spPr>
          <a:xfrm>
            <a:off x="330423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3" name="object 4313"/>
          <p:cNvSpPr/>
          <p:nvPr/>
        </p:nvSpPr>
        <p:spPr>
          <a:xfrm>
            <a:off x="330423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4" name="object 4314"/>
          <p:cNvSpPr/>
          <p:nvPr/>
        </p:nvSpPr>
        <p:spPr>
          <a:xfrm>
            <a:off x="330423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5" name="object 4315"/>
          <p:cNvSpPr/>
          <p:nvPr/>
        </p:nvSpPr>
        <p:spPr>
          <a:xfrm>
            <a:off x="330423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6" name="object 4316"/>
          <p:cNvSpPr/>
          <p:nvPr/>
        </p:nvSpPr>
        <p:spPr>
          <a:xfrm>
            <a:off x="330423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7" name="object 4317"/>
          <p:cNvSpPr/>
          <p:nvPr/>
        </p:nvSpPr>
        <p:spPr>
          <a:xfrm>
            <a:off x="330208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8" name="object 4318"/>
          <p:cNvSpPr/>
          <p:nvPr/>
        </p:nvSpPr>
        <p:spPr>
          <a:xfrm>
            <a:off x="330208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9" name="object 4319"/>
          <p:cNvSpPr/>
          <p:nvPr/>
        </p:nvSpPr>
        <p:spPr>
          <a:xfrm>
            <a:off x="330208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0" name="object 4320"/>
          <p:cNvSpPr/>
          <p:nvPr/>
        </p:nvSpPr>
        <p:spPr>
          <a:xfrm>
            <a:off x="330208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1" name="object 4321"/>
          <p:cNvSpPr/>
          <p:nvPr/>
        </p:nvSpPr>
        <p:spPr>
          <a:xfrm>
            <a:off x="330208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2" name="object 4322"/>
          <p:cNvSpPr/>
          <p:nvPr/>
        </p:nvSpPr>
        <p:spPr>
          <a:xfrm>
            <a:off x="330208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3" name="object 4323"/>
          <p:cNvSpPr/>
          <p:nvPr/>
        </p:nvSpPr>
        <p:spPr>
          <a:xfrm>
            <a:off x="330208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4" name="object 4324"/>
          <p:cNvSpPr/>
          <p:nvPr/>
        </p:nvSpPr>
        <p:spPr>
          <a:xfrm>
            <a:off x="330208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5" name="object 4325"/>
          <p:cNvSpPr/>
          <p:nvPr/>
        </p:nvSpPr>
        <p:spPr>
          <a:xfrm>
            <a:off x="330208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6" name="object 4326"/>
          <p:cNvSpPr/>
          <p:nvPr/>
        </p:nvSpPr>
        <p:spPr>
          <a:xfrm>
            <a:off x="330208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7" name="object 4327"/>
          <p:cNvSpPr/>
          <p:nvPr/>
        </p:nvSpPr>
        <p:spPr>
          <a:xfrm>
            <a:off x="330208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8" name="object 4328"/>
          <p:cNvSpPr/>
          <p:nvPr/>
        </p:nvSpPr>
        <p:spPr>
          <a:xfrm>
            <a:off x="330208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9" name="object 4329"/>
          <p:cNvSpPr/>
          <p:nvPr/>
        </p:nvSpPr>
        <p:spPr>
          <a:xfrm>
            <a:off x="330208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0" name="object 4330"/>
          <p:cNvSpPr/>
          <p:nvPr/>
        </p:nvSpPr>
        <p:spPr>
          <a:xfrm>
            <a:off x="330208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1" name="object 4331"/>
          <p:cNvSpPr/>
          <p:nvPr/>
        </p:nvSpPr>
        <p:spPr>
          <a:xfrm>
            <a:off x="330208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2" name="object 4332"/>
          <p:cNvSpPr/>
          <p:nvPr/>
        </p:nvSpPr>
        <p:spPr>
          <a:xfrm>
            <a:off x="330208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3" name="object 4333"/>
          <p:cNvSpPr/>
          <p:nvPr/>
        </p:nvSpPr>
        <p:spPr>
          <a:xfrm>
            <a:off x="330208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4" name="object 4334"/>
          <p:cNvSpPr/>
          <p:nvPr/>
        </p:nvSpPr>
        <p:spPr>
          <a:xfrm>
            <a:off x="330208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5" name="object 4335"/>
          <p:cNvSpPr/>
          <p:nvPr/>
        </p:nvSpPr>
        <p:spPr>
          <a:xfrm>
            <a:off x="330208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6" name="object 4336"/>
          <p:cNvSpPr/>
          <p:nvPr/>
        </p:nvSpPr>
        <p:spPr>
          <a:xfrm>
            <a:off x="330208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7" name="object 4337"/>
          <p:cNvSpPr/>
          <p:nvPr/>
        </p:nvSpPr>
        <p:spPr>
          <a:xfrm>
            <a:off x="330208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8" name="object 4338"/>
          <p:cNvSpPr/>
          <p:nvPr/>
        </p:nvSpPr>
        <p:spPr>
          <a:xfrm>
            <a:off x="32999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9" name="object 4339"/>
          <p:cNvSpPr/>
          <p:nvPr/>
        </p:nvSpPr>
        <p:spPr>
          <a:xfrm>
            <a:off x="32999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0" name="object 4340"/>
          <p:cNvSpPr/>
          <p:nvPr/>
        </p:nvSpPr>
        <p:spPr>
          <a:xfrm>
            <a:off x="32999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1" name="object 4341"/>
          <p:cNvSpPr/>
          <p:nvPr/>
        </p:nvSpPr>
        <p:spPr>
          <a:xfrm>
            <a:off x="32999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2" name="object 4342"/>
          <p:cNvSpPr/>
          <p:nvPr/>
        </p:nvSpPr>
        <p:spPr>
          <a:xfrm>
            <a:off x="32999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3" name="object 4343"/>
          <p:cNvSpPr/>
          <p:nvPr/>
        </p:nvSpPr>
        <p:spPr>
          <a:xfrm>
            <a:off x="32999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4" name="object 4344"/>
          <p:cNvSpPr/>
          <p:nvPr/>
        </p:nvSpPr>
        <p:spPr>
          <a:xfrm>
            <a:off x="32999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5" name="object 4345"/>
          <p:cNvSpPr/>
          <p:nvPr/>
        </p:nvSpPr>
        <p:spPr>
          <a:xfrm>
            <a:off x="32999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6" name="object 4346"/>
          <p:cNvSpPr/>
          <p:nvPr/>
        </p:nvSpPr>
        <p:spPr>
          <a:xfrm>
            <a:off x="32999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7" name="object 4347"/>
          <p:cNvSpPr/>
          <p:nvPr/>
        </p:nvSpPr>
        <p:spPr>
          <a:xfrm>
            <a:off x="32999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8" name="object 4348"/>
          <p:cNvSpPr/>
          <p:nvPr/>
        </p:nvSpPr>
        <p:spPr>
          <a:xfrm>
            <a:off x="32999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9" name="object 4349"/>
          <p:cNvSpPr/>
          <p:nvPr/>
        </p:nvSpPr>
        <p:spPr>
          <a:xfrm>
            <a:off x="32999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0" name="object 4350"/>
          <p:cNvSpPr/>
          <p:nvPr/>
        </p:nvSpPr>
        <p:spPr>
          <a:xfrm>
            <a:off x="32999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1" name="object 4351"/>
          <p:cNvSpPr/>
          <p:nvPr/>
        </p:nvSpPr>
        <p:spPr>
          <a:xfrm>
            <a:off x="32999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2" name="object 4352"/>
          <p:cNvSpPr/>
          <p:nvPr/>
        </p:nvSpPr>
        <p:spPr>
          <a:xfrm>
            <a:off x="32999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3" name="object 4353"/>
          <p:cNvSpPr/>
          <p:nvPr/>
        </p:nvSpPr>
        <p:spPr>
          <a:xfrm>
            <a:off x="32999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4" name="object 4354"/>
          <p:cNvSpPr/>
          <p:nvPr/>
        </p:nvSpPr>
        <p:spPr>
          <a:xfrm>
            <a:off x="32999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5" name="object 4355"/>
          <p:cNvSpPr/>
          <p:nvPr/>
        </p:nvSpPr>
        <p:spPr>
          <a:xfrm>
            <a:off x="32999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6" name="object 4356"/>
          <p:cNvSpPr/>
          <p:nvPr/>
        </p:nvSpPr>
        <p:spPr>
          <a:xfrm>
            <a:off x="32999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7" name="object 4357"/>
          <p:cNvSpPr/>
          <p:nvPr/>
        </p:nvSpPr>
        <p:spPr>
          <a:xfrm>
            <a:off x="32999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8" name="object 4358"/>
          <p:cNvSpPr/>
          <p:nvPr/>
        </p:nvSpPr>
        <p:spPr>
          <a:xfrm>
            <a:off x="32999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9" name="object 4359"/>
          <p:cNvSpPr/>
          <p:nvPr/>
        </p:nvSpPr>
        <p:spPr>
          <a:xfrm>
            <a:off x="32999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0" name="object 4360"/>
          <p:cNvSpPr/>
          <p:nvPr/>
        </p:nvSpPr>
        <p:spPr>
          <a:xfrm>
            <a:off x="32999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1" name="object 4361"/>
          <p:cNvSpPr/>
          <p:nvPr/>
        </p:nvSpPr>
        <p:spPr>
          <a:xfrm>
            <a:off x="32999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2" name="object 4362"/>
          <p:cNvSpPr/>
          <p:nvPr/>
        </p:nvSpPr>
        <p:spPr>
          <a:xfrm>
            <a:off x="32999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3" name="object 4363"/>
          <p:cNvSpPr/>
          <p:nvPr/>
        </p:nvSpPr>
        <p:spPr>
          <a:xfrm>
            <a:off x="32999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4" name="object 4364"/>
          <p:cNvSpPr/>
          <p:nvPr/>
        </p:nvSpPr>
        <p:spPr>
          <a:xfrm>
            <a:off x="32999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5" name="object 4365"/>
          <p:cNvSpPr/>
          <p:nvPr/>
        </p:nvSpPr>
        <p:spPr>
          <a:xfrm>
            <a:off x="32999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6" name="object 4366"/>
          <p:cNvSpPr/>
          <p:nvPr/>
        </p:nvSpPr>
        <p:spPr>
          <a:xfrm>
            <a:off x="32999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7" name="object 4367"/>
          <p:cNvSpPr/>
          <p:nvPr/>
        </p:nvSpPr>
        <p:spPr>
          <a:xfrm>
            <a:off x="32999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8" name="object 4368"/>
          <p:cNvSpPr/>
          <p:nvPr/>
        </p:nvSpPr>
        <p:spPr>
          <a:xfrm>
            <a:off x="32999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9" name="object 4369"/>
          <p:cNvSpPr/>
          <p:nvPr/>
        </p:nvSpPr>
        <p:spPr>
          <a:xfrm>
            <a:off x="32999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0" name="object 4370"/>
          <p:cNvSpPr/>
          <p:nvPr/>
        </p:nvSpPr>
        <p:spPr>
          <a:xfrm>
            <a:off x="3297796" y="593365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2146" y="0"/>
                </a:moveTo>
                <a:lnTo>
                  <a:pt x="0" y="429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1" name="object 4371"/>
          <p:cNvSpPr/>
          <p:nvPr/>
        </p:nvSpPr>
        <p:spPr>
          <a:xfrm>
            <a:off x="3296729" y="5930449"/>
            <a:ext cx="0" cy="10795"/>
          </a:xfrm>
          <a:custGeom>
            <a:avLst/>
            <a:gdLst/>
            <a:ahLst/>
            <a:cxnLst/>
            <a:rect l="l" t="t" r="r" b="b"/>
            <a:pathLst>
              <a:path w="0" h="10795">
                <a:moveTo>
                  <a:pt x="0" y="0"/>
                </a:moveTo>
                <a:lnTo>
                  <a:pt x="0" y="10706"/>
                </a:lnTo>
              </a:path>
            </a:pathLst>
          </a:custGeom>
          <a:ln w="428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2" name="object 4372"/>
          <p:cNvSpPr/>
          <p:nvPr/>
        </p:nvSpPr>
        <p:spPr>
          <a:xfrm>
            <a:off x="329779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3" name="object 4373"/>
          <p:cNvSpPr/>
          <p:nvPr/>
        </p:nvSpPr>
        <p:spPr>
          <a:xfrm>
            <a:off x="329779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4" name="object 4374"/>
          <p:cNvSpPr/>
          <p:nvPr/>
        </p:nvSpPr>
        <p:spPr>
          <a:xfrm>
            <a:off x="329779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5" name="object 4375"/>
          <p:cNvSpPr/>
          <p:nvPr/>
        </p:nvSpPr>
        <p:spPr>
          <a:xfrm>
            <a:off x="329779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6" name="object 4376"/>
          <p:cNvSpPr/>
          <p:nvPr/>
        </p:nvSpPr>
        <p:spPr>
          <a:xfrm>
            <a:off x="329779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7" name="object 4377"/>
          <p:cNvSpPr/>
          <p:nvPr/>
        </p:nvSpPr>
        <p:spPr>
          <a:xfrm>
            <a:off x="329779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8" name="object 4378"/>
          <p:cNvSpPr/>
          <p:nvPr/>
        </p:nvSpPr>
        <p:spPr>
          <a:xfrm>
            <a:off x="32956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9" name="object 4379"/>
          <p:cNvSpPr/>
          <p:nvPr/>
        </p:nvSpPr>
        <p:spPr>
          <a:xfrm>
            <a:off x="32956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0" name="object 4380"/>
          <p:cNvSpPr/>
          <p:nvPr/>
        </p:nvSpPr>
        <p:spPr>
          <a:xfrm>
            <a:off x="32956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1" name="object 4381"/>
          <p:cNvSpPr/>
          <p:nvPr/>
        </p:nvSpPr>
        <p:spPr>
          <a:xfrm>
            <a:off x="32956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2" name="object 4382"/>
          <p:cNvSpPr/>
          <p:nvPr/>
        </p:nvSpPr>
        <p:spPr>
          <a:xfrm>
            <a:off x="32956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3" name="object 4383"/>
          <p:cNvSpPr/>
          <p:nvPr/>
        </p:nvSpPr>
        <p:spPr>
          <a:xfrm>
            <a:off x="3295662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4" name="object 4384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5" name="object 4385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6" name="object 4386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7" name="object 4387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8" name="object 4388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9" name="object 4389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0" name="object 4390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1" name="object 4391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2" name="object 4392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3" name="object 4393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4" name="object 4394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5" name="object 4395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6" name="object 4396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7" name="object 4397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8" name="object 4398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9" name="object 4399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0" name="object 4400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1" name="object 4401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2" name="object 4402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3" name="object 4403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4" name="object 4404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5" name="object 4405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6" name="object 4406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7" name="object 4407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8" name="object 4408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9" name="object 4409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0" name="object 4410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1" name="object 4411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2" name="object 4412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3" name="object 4413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4" name="object 4414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5" name="object 4415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6" name="object 4416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7" name="object 4417"/>
          <p:cNvSpPr/>
          <p:nvPr/>
        </p:nvSpPr>
        <p:spPr>
          <a:xfrm>
            <a:off x="32956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8" name="object 4418"/>
          <p:cNvSpPr/>
          <p:nvPr/>
        </p:nvSpPr>
        <p:spPr>
          <a:xfrm>
            <a:off x="3293516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9" name="object 4419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0" name="object 4420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1" name="object 4421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2" name="object 4422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3" name="object 4423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4" name="object 4424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5" name="object 4425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6" name="object 4426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7" name="object 4427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8" name="object 4428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9" name="object 4429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0" name="object 4430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1" name="object 4431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2" name="object 4432"/>
          <p:cNvSpPr/>
          <p:nvPr/>
        </p:nvSpPr>
        <p:spPr>
          <a:xfrm>
            <a:off x="32935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3" name="object 4433"/>
          <p:cNvSpPr/>
          <p:nvPr/>
        </p:nvSpPr>
        <p:spPr>
          <a:xfrm>
            <a:off x="3293516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4" name="object 4434"/>
          <p:cNvSpPr/>
          <p:nvPr/>
        </p:nvSpPr>
        <p:spPr>
          <a:xfrm>
            <a:off x="32935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5" name="object 4435"/>
          <p:cNvSpPr/>
          <p:nvPr/>
        </p:nvSpPr>
        <p:spPr>
          <a:xfrm>
            <a:off x="32935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6" name="object 4436"/>
          <p:cNvSpPr/>
          <p:nvPr/>
        </p:nvSpPr>
        <p:spPr>
          <a:xfrm>
            <a:off x="32935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7" name="object 4437"/>
          <p:cNvSpPr/>
          <p:nvPr/>
        </p:nvSpPr>
        <p:spPr>
          <a:xfrm>
            <a:off x="32935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8" name="object 4438"/>
          <p:cNvSpPr/>
          <p:nvPr/>
        </p:nvSpPr>
        <p:spPr>
          <a:xfrm>
            <a:off x="3293516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9" name="object 4439"/>
          <p:cNvSpPr/>
          <p:nvPr/>
        </p:nvSpPr>
        <p:spPr>
          <a:xfrm>
            <a:off x="329566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0" name="object 4440"/>
          <p:cNvSpPr/>
          <p:nvPr/>
        </p:nvSpPr>
        <p:spPr>
          <a:xfrm>
            <a:off x="329566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1" name="object 4441"/>
          <p:cNvSpPr/>
          <p:nvPr/>
        </p:nvSpPr>
        <p:spPr>
          <a:xfrm>
            <a:off x="329566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2" name="object 4442"/>
          <p:cNvSpPr/>
          <p:nvPr/>
        </p:nvSpPr>
        <p:spPr>
          <a:xfrm>
            <a:off x="329566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3" name="object 4443"/>
          <p:cNvSpPr/>
          <p:nvPr/>
        </p:nvSpPr>
        <p:spPr>
          <a:xfrm>
            <a:off x="329566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4" name="object 4444"/>
          <p:cNvSpPr/>
          <p:nvPr/>
        </p:nvSpPr>
        <p:spPr>
          <a:xfrm>
            <a:off x="329566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5" name="object 4445"/>
          <p:cNvSpPr/>
          <p:nvPr/>
        </p:nvSpPr>
        <p:spPr>
          <a:xfrm>
            <a:off x="329566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6" name="object 4446"/>
          <p:cNvSpPr/>
          <p:nvPr/>
        </p:nvSpPr>
        <p:spPr>
          <a:xfrm>
            <a:off x="329566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7" name="object 4447"/>
          <p:cNvSpPr/>
          <p:nvPr/>
        </p:nvSpPr>
        <p:spPr>
          <a:xfrm>
            <a:off x="32956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8" name="object 4448"/>
          <p:cNvSpPr/>
          <p:nvPr/>
        </p:nvSpPr>
        <p:spPr>
          <a:xfrm>
            <a:off x="32956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9" name="object 4449"/>
          <p:cNvSpPr/>
          <p:nvPr/>
        </p:nvSpPr>
        <p:spPr>
          <a:xfrm>
            <a:off x="32956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0" name="object 4450"/>
          <p:cNvSpPr/>
          <p:nvPr/>
        </p:nvSpPr>
        <p:spPr>
          <a:xfrm>
            <a:off x="32956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1" name="object 4451"/>
          <p:cNvSpPr/>
          <p:nvPr/>
        </p:nvSpPr>
        <p:spPr>
          <a:xfrm>
            <a:off x="329566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2" name="object 4452"/>
          <p:cNvSpPr/>
          <p:nvPr/>
        </p:nvSpPr>
        <p:spPr>
          <a:xfrm>
            <a:off x="329566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3" name="object 4453"/>
          <p:cNvSpPr/>
          <p:nvPr/>
        </p:nvSpPr>
        <p:spPr>
          <a:xfrm>
            <a:off x="32977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4" name="object 4454"/>
          <p:cNvSpPr/>
          <p:nvPr/>
        </p:nvSpPr>
        <p:spPr>
          <a:xfrm>
            <a:off x="32977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5" name="object 4455"/>
          <p:cNvSpPr/>
          <p:nvPr/>
        </p:nvSpPr>
        <p:spPr>
          <a:xfrm>
            <a:off x="32977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6" name="object 4456"/>
          <p:cNvSpPr/>
          <p:nvPr/>
        </p:nvSpPr>
        <p:spPr>
          <a:xfrm>
            <a:off x="32977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7" name="object 4457"/>
          <p:cNvSpPr/>
          <p:nvPr/>
        </p:nvSpPr>
        <p:spPr>
          <a:xfrm>
            <a:off x="32977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8" name="object 4458"/>
          <p:cNvSpPr/>
          <p:nvPr/>
        </p:nvSpPr>
        <p:spPr>
          <a:xfrm>
            <a:off x="32977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9" name="object 4459"/>
          <p:cNvSpPr/>
          <p:nvPr/>
        </p:nvSpPr>
        <p:spPr>
          <a:xfrm>
            <a:off x="32977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0" name="object 4460"/>
          <p:cNvSpPr/>
          <p:nvPr/>
        </p:nvSpPr>
        <p:spPr>
          <a:xfrm>
            <a:off x="32977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1" name="object 4461"/>
          <p:cNvSpPr/>
          <p:nvPr/>
        </p:nvSpPr>
        <p:spPr>
          <a:xfrm>
            <a:off x="32977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2" name="object 4462"/>
          <p:cNvSpPr/>
          <p:nvPr/>
        </p:nvSpPr>
        <p:spPr>
          <a:xfrm>
            <a:off x="32977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3" name="object 4463"/>
          <p:cNvSpPr/>
          <p:nvPr/>
        </p:nvSpPr>
        <p:spPr>
          <a:xfrm>
            <a:off x="32977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4" name="object 4464"/>
          <p:cNvSpPr/>
          <p:nvPr/>
        </p:nvSpPr>
        <p:spPr>
          <a:xfrm>
            <a:off x="32977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5" name="object 4465"/>
          <p:cNvSpPr/>
          <p:nvPr/>
        </p:nvSpPr>
        <p:spPr>
          <a:xfrm>
            <a:off x="32977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6" name="object 4466"/>
          <p:cNvSpPr/>
          <p:nvPr/>
        </p:nvSpPr>
        <p:spPr>
          <a:xfrm>
            <a:off x="32977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7" name="object 4467"/>
          <p:cNvSpPr/>
          <p:nvPr/>
        </p:nvSpPr>
        <p:spPr>
          <a:xfrm>
            <a:off x="32977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8" name="object 4468"/>
          <p:cNvSpPr/>
          <p:nvPr/>
        </p:nvSpPr>
        <p:spPr>
          <a:xfrm>
            <a:off x="32977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9" name="object 4469"/>
          <p:cNvSpPr/>
          <p:nvPr/>
        </p:nvSpPr>
        <p:spPr>
          <a:xfrm>
            <a:off x="32977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0" name="object 4470"/>
          <p:cNvSpPr/>
          <p:nvPr/>
        </p:nvSpPr>
        <p:spPr>
          <a:xfrm>
            <a:off x="32977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1" name="object 4471"/>
          <p:cNvSpPr/>
          <p:nvPr/>
        </p:nvSpPr>
        <p:spPr>
          <a:xfrm>
            <a:off x="32977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2" name="object 4472"/>
          <p:cNvSpPr/>
          <p:nvPr/>
        </p:nvSpPr>
        <p:spPr>
          <a:xfrm>
            <a:off x="32977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3" name="object 4473"/>
          <p:cNvSpPr/>
          <p:nvPr/>
        </p:nvSpPr>
        <p:spPr>
          <a:xfrm>
            <a:off x="32977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4" name="object 4474"/>
          <p:cNvSpPr/>
          <p:nvPr/>
        </p:nvSpPr>
        <p:spPr>
          <a:xfrm>
            <a:off x="32977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5" name="object 4475"/>
          <p:cNvSpPr/>
          <p:nvPr/>
        </p:nvSpPr>
        <p:spPr>
          <a:xfrm>
            <a:off x="3297796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6" name="object 4476"/>
          <p:cNvSpPr/>
          <p:nvPr/>
        </p:nvSpPr>
        <p:spPr>
          <a:xfrm>
            <a:off x="32999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7" name="object 4477"/>
          <p:cNvSpPr/>
          <p:nvPr/>
        </p:nvSpPr>
        <p:spPr>
          <a:xfrm>
            <a:off x="32999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8" name="object 4478"/>
          <p:cNvSpPr/>
          <p:nvPr/>
        </p:nvSpPr>
        <p:spPr>
          <a:xfrm>
            <a:off x="32999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9" name="object 4479"/>
          <p:cNvSpPr/>
          <p:nvPr/>
        </p:nvSpPr>
        <p:spPr>
          <a:xfrm>
            <a:off x="32999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0" name="object 4480"/>
          <p:cNvSpPr/>
          <p:nvPr/>
        </p:nvSpPr>
        <p:spPr>
          <a:xfrm>
            <a:off x="32999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1" name="object 4481"/>
          <p:cNvSpPr/>
          <p:nvPr/>
        </p:nvSpPr>
        <p:spPr>
          <a:xfrm>
            <a:off x="32999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2" name="object 4482"/>
          <p:cNvSpPr/>
          <p:nvPr/>
        </p:nvSpPr>
        <p:spPr>
          <a:xfrm>
            <a:off x="32999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3" name="object 4483"/>
          <p:cNvSpPr/>
          <p:nvPr/>
        </p:nvSpPr>
        <p:spPr>
          <a:xfrm>
            <a:off x="32999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4" name="object 4484"/>
          <p:cNvSpPr/>
          <p:nvPr/>
        </p:nvSpPr>
        <p:spPr>
          <a:xfrm>
            <a:off x="32999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5" name="object 4485"/>
          <p:cNvSpPr/>
          <p:nvPr/>
        </p:nvSpPr>
        <p:spPr>
          <a:xfrm>
            <a:off x="32999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6" name="object 4486"/>
          <p:cNvSpPr/>
          <p:nvPr/>
        </p:nvSpPr>
        <p:spPr>
          <a:xfrm>
            <a:off x="32999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7" name="object 4487"/>
          <p:cNvSpPr/>
          <p:nvPr/>
        </p:nvSpPr>
        <p:spPr>
          <a:xfrm>
            <a:off x="32999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8" name="object 4488"/>
          <p:cNvSpPr/>
          <p:nvPr/>
        </p:nvSpPr>
        <p:spPr>
          <a:xfrm>
            <a:off x="32999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9" name="object 4489"/>
          <p:cNvSpPr/>
          <p:nvPr/>
        </p:nvSpPr>
        <p:spPr>
          <a:xfrm>
            <a:off x="32999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0" name="object 4490"/>
          <p:cNvSpPr/>
          <p:nvPr/>
        </p:nvSpPr>
        <p:spPr>
          <a:xfrm>
            <a:off x="32999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1" name="object 4491"/>
          <p:cNvSpPr/>
          <p:nvPr/>
        </p:nvSpPr>
        <p:spPr>
          <a:xfrm>
            <a:off x="32999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2" name="object 4492"/>
          <p:cNvSpPr/>
          <p:nvPr/>
        </p:nvSpPr>
        <p:spPr>
          <a:xfrm>
            <a:off x="32999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3" name="object 4493"/>
          <p:cNvSpPr/>
          <p:nvPr/>
        </p:nvSpPr>
        <p:spPr>
          <a:xfrm>
            <a:off x="32999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4" name="object 4494"/>
          <p:cNvSpPr/>
          <p:nvPr/>
        </p:nvSpPr>
        <p:spPr>
          <a:xfrm>
            <a:off x="32999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5" name="object 4495"/>
          <p:cNvSpPr/>
          <p:nvPr/>
        </p:nvSpPr>
        <p:spPr>
          <a:xfrm>
            <a:off x="32999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6" name="object 4496"/>
          <p:cNvSpPr/>
          <p:nvPr/>
        </p:nvSpPr>
        <p:spPr>
          <a:xfrm>
            <a:off x="32999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7" name="object 4497"/>
          <p:cNvSpPr/>
          <p:nvPr/>
        </p:nvSpPr>
        <p:spPr>
          <a:xfrm>
            <a:off x="32999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8" name="object 4498"/>
          <p:cNvSpPr/>
          <p:nvPr/>
        </p:nvSpPr>
        <p:spPr>
          <a:xfrm>
            <a:off x="32999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9" name="object 4499"/>
          <p:cNvSpPr/>
          <p:nvPr/>
        </p:nvSpPr>
        <p:spPr>
          <a:xfrm>
            <a:off x="32999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0" name="object 4500"/>
          <p:cNvSpPr/>
          <p:nvPr/>
        </p:nvSpPr>
        <p:spPr>
          <a:xfrm>
            <a:off x="329994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1" name="object 4501"/>
          <p:cNvSpPr/>
          <p:nvPr/>
        </p:nvSpPr>
        <p:spPr>
          <a:xfrm>
            <a:off x="329994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2" name="object 4502"/>
          <p:cNvSpPr/>
          <p:nvPr/>
        </p:nvSpPr>
        <p:spPr>
          <a:xfrm>
            <a:off x="329994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3" name="object 4503"/>
          <p:cNvSpPr/>
          <p:nvPr/>
        </p:nvSpPr>
        <p:spPr>
          <a:xfrm>
            <a:off x="329994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4" name="object 4504"/>
          <p:cNvSpPr/>
          <p:nvPr/>
        </p:nvSpPr>
        <p:spPr>
          <a:xfrm>
            <a:off x="329994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5" name="object 4505"/>
          <p:cNvSpPr/>
          <p:nvPr/>
        </p:nvSpPr>
        <p:spPr>
          <a:xfrm>
            <a:off x="329994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6" name="object 4506"/>
          <p:cNvSpPr/>
          <p:nvPr/>
        </p:nvSpPr>
        <p:spPr>
          <a:xfrm>
            <a:off x="329994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7" name="object 4507"/>
          <p:cNvSpPr/>
          <p:nvPr/>
        </p:nvSpPr>
        <p:spPr>
          <a:xfrm>
            <a:off x="3299942" y="5929376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0" y="642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8" name="object 4508"/>
          <p:cNvSpPr/>
          <p:nvPr/>
        </p:nvSpPr>
        <p:spPr>
          <a:xfrm>
            <a:off x="3301552" y="5928302"/>
            <a:ext cx="0" cy="12065"/>
          </a:xfrm>
          <a:custGeom>
            <a:avLst/>
            <a:gdLst/>
            <a:ahLst/>
            <a:cxnLst/>
            <a:rect l="l" t="t" r="r" b="b"/>
            <a:pathLst>
              <a:path w="0" h="12064">
                <a:moveTo>
                  <a:pt x="0" y="0"/>
                </a:moveTo>
                <a:lnTo>
                  <a:pt x="0" y="11779"/>
                </a:lnTo>
              </a:path>
            </a:pathLst>
          </a:custGeom>
          <a:ln w="536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9" name="object 4509"/>
          <p:cNvSpPr/>
          <p:nvPr/>
        </p:nvSpPr>
        <p:spPr>
          <a:xfrm>
            <a:off x="330208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0" name="object 4510"/>
          <p:cNvSpPr/>
          <p:nvPr/>
        </p:nvSpPr>
        <p:spPr>
          <a:xfrm>
            <a:off x="330208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1" name="object 4511"/>
          <p:cNvSpPr/>
          <p:nvPr/>
        </p:nvSpPr>
        <p:spPr>
          <a:xfrm>
            <a:off x="330208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2" name="object 4512"/>
          <p:cNvSpPr/>
          <p:nvPr/>
        </p:nvSpPr>
        <p:spPr>
          <a:xfrm>
            <a:off x="3302088" y="593580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3" name="object 4513"/>
          <p:cNvSpPr/>
          <p:nvPr/>
        </p:nvSpPr>
        <p:spPr>
          <a:xfrm>
            <a:off x="330423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4" name="object 4514"/>
          <p:cNvSpPr/>
          <p:nvPr/>
        </p:nvSpPr>
        <p:spPr>
          <a:xfrm>
            <a:off x="33042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5" name="object 4515"/>
          <p:cNvSpPr/>
          <p:nvPr/>
        </p:nvSpPr>
        <p:spPr>
          <a:xfrm>
            <a:off x="33042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6" name="object 4516"/>
          <p:cNvSpPr/>
          <p:nvPr/>
        </p:nvSpPr>
        <p:spPr>
          <a:xfrm>
            <a:off x="33042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7" name="object 4517"/>
          <p:cNvSpPr/>
          <p:nvPr/>
        </p:nvSpPr>
        <p:spPr>
          <a:xfrm>
            <a:off x="33042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8" name="object 4518"/>
          <p:cNvSpPr/>
          <p:nvPr/>
        </p:nvSpPr>
        <p:spPr>
          <a:xfrm>
            <a:off x="33042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9" name="object 4519"/>
          <p:cNvSpPr/>
          <p:nvPr/>
        </p:nvSpPr>
        <p:spPr>
          <a:xfrm>
            <a:off x="33042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0" name="object 4520"/>
          <p:cNvSpPr/>
          <p:nvPr/>
        </p:nvSpPr>
        <p:spPr>
          <a:xfrm>
            <a:off x="33042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1" name="object 4521"/>
          <p:cNvSpPr/>
          <p:nvPr/>
        </p:nvSpPr>
        <p:spPr>
          <a:xfrm>
            <a:off x="33042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2" name="object 4522"/>
          <p:cNvSpPr/>
          <p:nvPr/>
        </p:nvSpPr>
        <p:spPr>
          <a:xfrm>
            <a:off x="33042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3" name="object 4523"/>
          <p:cNvSpPr/>
          <p:nvPr/>
        </p:nvSpPr>
        <p:spPr>
          <a:xfrm>
            <a:off x="33042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4" name="object 4524"/>
          <p:cNvSpPr/>
          <p:nvPr/>
        </p:nvSpPr>
        <p:spPr>
          <a:xfrm>
            <a:off x="33042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5" name="object 4525"/>
          <p:cNvSpPr/>
          <p:nvPr/>
        </p:nvSpPr>
        <p:spPr>
          <a:xfrm>
            <a:off x="33042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6" name="object 4526"/>
          <p:cNvSpPr/>
          <p:nvPr/>
        </p:nvSpPr>
        <p:spPr>
          <a:xfrm>
            <a:off x="33042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7" name="object 4527"/>
          <p:cNvSpPr/>
          <p:nvPr/>
        </p:nvSpPr>
        <p:spPr>
          <a:xfrm>
            <a:off x="33042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8" name="object 4528"/>
          <p:cNvSpPr/>
          <p:nvPr/>
        </p:nvSpPr>
        <p:spPr>
          <a:xfrm>
            <a:off x="33042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9" name="object 4529"/>
          <p:cNvSpPr/>
          <p:nvPr/>
        </p:nvSpPr>
        <p:spPr>
          <a:xfrm>
            <a:off x="33042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0" name="object 4530"/>
          <p:cNvSpPr/>
          <p:nvPr/>
        </p:nvSpPr>
        <p:spPr>
          <a:xfrm>
            <a:off x="33042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1" name="object 4531"/>
          <p:cNvSpPr/>
          <p:nvPr/>
        </p:nvSpPr>
        <p:spPr>
          <a:xfrm>
            <a:off x="330638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2" name="object 4532"/>
          <p:cNvSpPr/>
          <p:nvPr/>
        </p:nvSpPr>
        <p:spPr>
          <a:xfrm>
            <a:off x="330638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3" name="object 4533"/>
          <p:cNvSpPr/>
          <p:nvPr/>
        </p:nvSpPr>
        <p:spPr>
          <a:xfrm>
            <a:off x="330638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4" name="object 4534"/>
          <p:cNvSpPr/>
          <p:nvPr/>
        </p:nvSpPr>
        <p:spPr>
          <a:xfrm>
            <a:off x="330638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5" name="object 4535"/>
          <p:cNvSpPr/>
          <p:nvPr/>
        </p:nvSpPr>
        <p:spPr>
          <a:xfrm>
            <a:off x="330638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6" name="object 4536"/>
          <p:cNvSpPr/>
          <p:nvPr/>
        </p:nvSpPr>
        <p:spPr>
          <a:xfrm>
            <a:off x="330638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7" name="object 4537"/>
          <p:cNvSpPr/>
          <p:nvPr/>
        </p:nvSpPr>
        <p:spPr>
          <a:xfrm>
            <a:off x="330638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8" name="object 4538"/>
          <p:cNvSpPr/>
          <p:nvPr/>
        </p:nvSpPr>
        <p:spPr>
          <a:xfrm>
            <a:off x="330638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9" name="object 4539"/>
          <p:cNvSpPr/>
          <p:nvPr/>
        </p:nvSpPr>
        <p:spPr>
          <a:xfrm>
            <a:off x="330638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0" name="object 4540"/>
          <p:cNvSpPr/>
          <p:nvPr/>
        </p:nvSpPr>
        <p:spPr>
          <a:xfrm>
            <a:off x="330638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1" name="object 4541"/>
          <p:cNvSpPr/>
          <p:nvPr/>
        </p:nvSpPr>
        <p:spPr>
          <a:xfrm>
            <a:off x="330638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2" name="object 4542"/>
          <p:cNvSpPr/>
          <p:nvPr/>
        </p:nvSpPr>
        <p:spPr>
          <a:xfrm>
            <a:off x="330638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3" name="object 4543"/>
          <p:cNvSpPr/>
          <p:nvPr/>
        </p:nvSpPr>
        <p:spPr>
          <a:xfrm>
            <a:off x="330638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4" name="object 4544"/>
          <p:cNvSpPr/>
          <p:nvPr/>
        </p:nvSpPr>
        <p:spPr>
          <a:xfrm>
            <a:off x="330638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5" name="object 4545"/>
          <p:cNvSpPr/>
          <p:nvPr/>
        </p:nvSpPr>
        <p:spPr>
          <a:xfrm>
            <a:off x="330638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6" name="object 4546"/>
          <p:cNvSpPr/>
          <p:nvPr/>
        </p:nvSpPr>
        <p:spPr>
          <a:xfrm>
            <a:off x="330638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7" name="object 4547"/>
          <p:cNvSpPr/>
          <p:nvPr/>
        </p:nvSpPr>
        <p:spPr>
          <a:xfrm>
            <a:off x="330638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8" name="object 4548"/>
          <p:cNvSpPr/>
          <p:nvPr/>
        </p:nvSpPr>
        <p:spPr>
          <a:xfrm>
            <a:off x="33235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9" name="object 4549"/>
          <p:cNvSpPr/>
          <p:nvPr/>
        </p:nvSpPr>
        <p:spPr>
          <a:xfrm>
            <a:off x="33235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0" name="object 4550"/>
          <p:cNvSpPr/>
          <p:nvPr/>
        </p:nvSpPr>
        <p:spPr>
          <a:xfrm>
            <a:off x="3323526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1" name="object 4551"/>
          <p:cNvSpPr/>
          <p:nvPr/>
        </p:nvSpPr>
        <p:spPr>
          <a:xfrm>
            <a:off x="332566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2" name="object 4552"/>
          <p:cNvSpPr/>
          <p:nvPr/>
        </p:nvSpPr>
        <p:spPr>
          <a:xfrm>
            <a:off x="3325660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3" name="object 4553"/>
          <p:cNvSpPr/>
          <p:nvPr/>
        </p:nvSpPr>
        <p:spPr>
          <a:xfrm>
            <a:off x="332566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4" name="object 4554"/>
          <p:cNvSpPr/>
          <p:nvPr/>
        </p:nvSpPr>
        <p:spPr>
          <a:xfrm>
            <a:off x="332566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5" name="object 4555"/>
          <p:cNvSpPr/>
          <p:nvPr/>
        </p:nvSpPr>
        <p:spPr>
          <a:xfrm>
            <a:off x="332566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6" name="object 4556"/>
          <p:cNvSpPr/>
          <p:nvPr/>
        </p:nvSpPr>
        <p:spPr>
          <a:xfrm>
            <a:off x="332566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7" name="object 4557"/>
          <p:cNvSpPr/>
          <p:nvPr/>
        </p:nvSpPr>
        <p:spPr>
          <a:xfrm>
            <a:off x="332566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8" name="object 4558"/>
          <p:cNvSpPr/>
          <p:nvPr/>
        </p:nvSpPr>
        <p:spPr>
          <a:xfrm>
            <a:off x="332566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9" name="object 4559"/>
          <p:cNvSpPr/>
          <p:nvPr/>
        </p:nvSpPr>
        <p:spPr>
          <a:xfrm>
            <a:off x="3325660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0" name="object 4560"/>
          <p:cNvSpPr/>
          <p:nvPr/>
        </p:nvSpPr>
        <p:spPr>
          <a:xfrm>
            <a:off x="332566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1" name="object 4561"/>
          <p:cNvSpPr/>
          <p:nvPr/>
        </p:nvSpPr>
        <p:spPr>
          <a:xfrm>
            <a:off x="332566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2" name="object 4562"/>
          <p:cNvSpPr/>
          <p:nvPr/>
        </p:nvSpPr>
        <p:spPr>
          <a:xfrm>
            <a:off x="332566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3" name="object 4563"/>
          <p:cNvSpPr/>
          <p:nvPr/>
        </p:nvSpPr>
        <p:spPr>
          <a:xfrm>
            <a:off x="332566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4" name="object 4564"/>
          <p:cNvSpPr/>
          <p:nvPr/>
        </p:nvSpPr>
        <p:spPr>
          <a:xfrm>
            <a:off x="332566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5" name="object 4565"/>
          <p:cNvSpPr/>
          <p:nvPr/>
        </p:nvSpPr>
        <p:spPr>
          <a:xfrm>
            <a:off x="332566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6" name="object 4566"/>
          <p:cNvSpPr/>
          <p:nvPr/>
        </p:nvSpPr>
        <p:spPr>
          <a:xfrm>
            <a:off x="3325660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7" name="object 4567"/>
          <p:cNvSpPr/>
          <p:nvPr/>
        </p:nvSpPr>
        <p:spPr>
          <a:xfrm>
            <a:off x="33256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8" name="object 4568"/>
          <p:cNvSpPr/>
          <p:nvPr/>
        </p:nvSpPr>
        <p:spPr>
          <a:xfrm>
            <a:off x="33256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9" name="object 4569"/>
          <p:cNvSpPr/>
          <p:nvPr/>
        </p:nvSpPr>
        <p:spPr>
          <a:xfrm>
            <a:off x="33256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0" name="object 4570"/>
          <p:cNvSpPr/>
          <p:nvPr/>
        </p:nvSpPr>
        <p:spPr>
          <a:xfrm>
            <a:off x="33256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1" name="object 4571"/>
          <p:cNvSpPr/>
          <p:nvPr/>
        </p:nvSpPr>
        <p:spPr>
          <a:xfrm>
            <a:off x="33256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2" name="object 4572"/>
          <p:cNvSpPr/>
          <p:nvPr/>
        </p:nvSpPr>
        <p:spPr>
          <a:xfrm>
            <a:off x="33256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3" name="object 4573"/>
          <p:cNvSpPr/>
          <p:nvPr/>
        </p:nvSpPr>
        <p:spPr>
          <a:xfrm>
            <a:off x="33256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4" name="object 4574"/>
          <p:cNvSpPr/>
          <p:nvPr/>
        </p:nvSpPr>
        <p:spPr>
          <a:xfrm>
            <a:off x="3325660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5" name="object 4575"/>
          <p:cNvSpPr/>
          <p:nvPr/>
        </p:nvSpPr>
        <p:spPr>
          <a:xfrm>
            <a:off x="33256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6" name="object 4576"/>
          <p:cNvSpPr/>
          <p:nvPr/>
        </p:nvSpPr>
        <p:spPr>
          <a:xfrm>
            <a:off x="33256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7" name="object 4577"/>
          <p:cNvSpPr/>
          <p:nvPr/>
        </p:nvSpPr>
        <p:spPr>
          <a:xfrm>
            <a:off x="3325660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8" name="object 4578"/>
          <p:cNvSpPr/>
          <p:nvPr/>
        </p:nvSpPr>
        <p:spPr>
          <a:xfrm>
            <a:off x="33278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9" name="object 4579"/>
          <p:cNvSpPr/>
          <p:nvPr/>
        </p:nvSpPr>
        <p:spPr>
          <a:xfrm>
            <a:off x="33278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0" name="object 4580"/>
          <p:cNvSpPr/>
          <p:nvPr/>
        </p:nvSpPr>
        <p:spPr>
          <a:xfrm>
            <a:off x="33278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1" name="object 4581"/>
          <p:cNvSpPr/>
          <p:nvPr/>
        </p:nvSpPr>
        <p:spPr>
          <a:xfrm>
            <a:off x="33278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2" name="object 4582"/>
          <p:cNvSpPr/>
          <p:nvPr/>
        </p:nvSpPr>
        <p:spPr>
          <a:xfrm>
            <a:off x="33278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3" name="object 4583"/>
          <p:cNvSpPr/>
          <p:nvPr/>
        </p:nvSpPr>
        <p:spPr>
          <a:xfrm>
            <a:off x="3327806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4" name="object 4584"/>
          <p:cNvSpPr/>
          <p:nvPr/>
        </p:nvSpPr>
        <p:spPr>
          <a:xfrm>
            <a:off x="33278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5" name="object 4585"/>
          <p:cNvSpPr/>
          <p:nvPr/>
        </p:nvSpPr>
        <p:spPr>
          <a:xfrm>
            <a:off x="33278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6" name="object 4586"/>
          <p:cNvSpPr/>
          <p:nvPr/>
        </p:nvSpPr>
        <p:spPr>
          <a:xfrm>
            <a:off x="33278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7" name="object 4587"/>
          <p:cNvSpPr/>
          <p:nvPr/>
        </p:nvSpPr>
        <p:spPr>
          <a:xfrm>
            <a:off x="33278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8" name="object 4588"/>
          <p:cNvSpPr/>
          <p:nvPr/>
        </p:nvSpPr>
        <p:spPr>
          <a:xfrm>
            <a:off x="33278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9" name="object 4589"/>
          <p:cNvSpPr/>
          <p:nvPr/>
        </p:nvSpPr>
        <p:spPr>
          <a:xfrm>
            <a:off x="33278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0" name="object 4590"/>
          <p:cNvSpPr/>
          <p:nvPr/>
        </p:nvSpPr>
        <p:spPr>
          <a:xfrm>
            <a:off x="33278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1" name="object 4591"/>
          <p:cNvSpPr/>
          <p:nvPr/>
        </p:nvSpPr>
        <p:spPr>
          <a:xfrm>
            <a:off x="33278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2" name="object 4592"/>
          <p:cNvSpPr/>
          <p:nvPr/>
        </p:nvSpPr>
        <p:spPr>
          <a:xfrm>
            <a:off x="33278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3" name="object 4593"/>
          <p:cNvSpPr/>
          <p:nvPr/>
        </p:nvSpPr>
        <p:spPr>
          <a:xfrm>
            <a:off x="33278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4" name="object 4594"/>
          <p:cNvSpPr/>
          <p:nvPr/>
        </p:nvSpPr>
        <p:spPr>
          <a:xfrm>
            <a:off x="33278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5" name="object 4595"/>
          <p:cNvSpPr/>
          <p:nvPr/>
        </p:nvSpPr>
        <p:spPr>
          <a:xfrm>
            <a:off x="33278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6" name="object 4596"/>
          <p:cNvSpPr/>
          <p:nvPr/>
        </p:nvSpPr>
        <p:spPr>
          <a:xfrm>
            <a:off x="33278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7" name="object 4597"/>
          <p:cNvSpPr/>
          <p:nvPr/>
        </p:nvSpPr>
        <p:spPr>
          <a:xfrm>
            <a:off x="33278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8" name="object 4598"/>
          <p:cNvSpPr/>
          <p:nvPr/>
        </p:nvSpPr>
        <p:spPr>
          <a:xfrm>
            <a:off x="33278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9" name="object 4599"/>
          <p:cNvSpPr/>
          <p:nvPr/>
        </p:nvSpPr>
        <p:spPr>
          <a:xfrm>
            <a:off x="332780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0" name="object 4600"/>
          <p:cNvSpPr/>
          <p:nvPr/>
        </p:nvSpPr>
        <p:spPr>
          <a:xfrm>
            <a:off x="3325660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1" name="object 4601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2" name="object 4602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3" name="object 4603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4" name="object 4604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5" name="object 4605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6" name="object 4606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7" name="object 4607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8" name="object 4608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9" name="object 4609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0" name="object 4610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1" name="object 4611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2" name="object 4612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3" name="object 4613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4" name="object 4614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5" name="object 4615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6" name="object 4616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7" name="object 4617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8" name="object 4618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9" name="object 4619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0" name="object 4620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1" name="object 4621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2" name="object 4622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3" name="object 4623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4" name="object 4624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5" name="object 4625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6" name="object 4626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7" name="object 4627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8" name="object 4628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9" name="object 4629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0" name="object 4630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1" name="object 4631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2" name="object 4632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3" name="object 4633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4" name="object 4634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5" name="object 4635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6" name="object 4636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7" name="object 4637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8" name="object 4638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9" name="object 4639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0" name="object 4640"/>
          <p:cNvSpPr/>
          <p:nvPr/>
        </p:nvSpPr>
        <p:spPr>
          <a:xfrm>
            <a:off x="332566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1" name="object 4641"/>
          <p:cNvSpPr/>
          <p:nvPr/>
        </p:nvSpPr>
        <p:spPr>
          <a:xfrm>
            <a:off x="3325660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2" name="object 4642"/>
          <p:cNvSpPr/>
          <p:nvPr/>
        </p:nvSpPr>
        <p:spPr>
          <a:xfrm>
            <a:off x="33256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3" name="object 4643"/>
          <p:cNvSpPr/>
          <p:nvPr/>
        </p:nvSpPr>
        <p:spPr>
          <a:xfrm>
            <a:off x="33256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4" name="object 4644"/>
          <p:cNvSpPr/>
          <p:nvPr/>
        </p:nvSpPr>
        <p:spPr>
          <a:xfrm>
            <a:off x="33256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5" name="object 4645"/>
          <p:cNvSpPr/>
          <p:nvPr/>
        </p:nvSpPr>
        <p:spPr>
          <a:xfrm>
            <a:off x="33256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6" name="object 4646"/>
          <p:cNvSpPr/>
          <p:nvPr/>
        </p:nvSpPr>
        <p:spPr>
          <a:xfrm>
            <a:off x="33256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7" name="object 4647"/>
          <p:cNvSpPr/>
          <p:nvPr/>
        </p:nvSpPr>
        <p:spPr>
          <a:xfrm>
            <a:off x="33256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8" name="object 4648"/>
          <p:cNvSpPr/>
          <p:nvPr/>
        </p:nvSpPr>
        <p:spPr>
          <a:xfrm>
            <a:off x="33256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9" name="object 4649"/>
          <p:cNvSpPr/>
          <p:nvPr/>
        </p:nvSpPr>
        <p:spPr>
          <a:xfrm>
            <a:off x="33256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0" name="object 4650"/>
          <p:cNvSpPr/>
          <p:nvPr/>
        </p:nvSpPr>
        <p:spPr>
          <a:xfrm>
            <a:off x="332566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1" name="object 4651"/>
          <p:cNvSpPr/>
          <p:nvPr/>
        </p:nvSpPr>
        <p:spPr>
          <a:xfrm>
            <a:off x="3323513" y="59315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2" name="object 4652"/>
          <p:cNvSpPr/>
          <p:nvPr/>
        </p:nvSpPr>
        <p:spPr>
          <a:xfrm>
            <a:off x="3322453" y="5929376"/>
            <a:ext cx="0" cy="12065"/>
          </a:xfrm>
          <a:custGeom>
            <a:avLst/>
            <a:gdLst/>
            <a:ahLst/>
            <a:cxnLst/>
            <a:rect l="l" t="t" r="r" b="b"/>
            <a:pathLst>
              <a:path w="0" h="12064">
                <a:moveTo>
                  <a:pt x="0" y="0"/>
                </a:moveTo>
                <a:lnTo>
                  <a:pt x="0" y="11779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3" name="object 4653"/>
          <p:cNvSpPr/>
          <p:nvPr/>
        </p:nvSpPr>
        <p:spPr>
          <a:xfrm>
            <a:off x="3321380" y="593365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2146" y="4292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4" name="object 4654"/>
          <p:cNvSpPr/>
          <p:nvPr/>
        </p:nvSpPr>
        <p:spPr>
          <a:xfrm>
            <a:off x="33213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5" name="object 4655"/>
          <p:cNvSpPr/>
          <p:nvPr/>
        </p:nvSpPr>
        <p:spPr>
          <a:xfrm>
            <a:off x="33213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6" name="object 4656"/>
          <p:cNvSpPr/>
          <p:nvPr/>
        </p:nvSpPr>
        <p:spPr>
          <a:xfrm>
            <a:off x="33213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7" name="object 4657"/>
          <p:cNvSpPr/>
          <p:nvPr/>
        </p:nvSpPr>
        <p:spPr>
          <a:xfrm>
            <a:off x="33213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8" name="object 4658"/>
          <p:cNvSpPr/>
          <p:nvPr/>
        </p:nvSpPr>
        <p:spPr>
          <a:xfrm>
            <a:off x="33213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9" name="object 4659"/>
          <p:cNvSpPr/>
          <p:nvPr/>
        </p:nvSpPr>
        <p:spPr>
          <a:xfrm>
            <a:off x="33213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0" name="object 4660"/>
          <p:cNvSpPr/>
          <p:nvPr/>
        </p:nvSpPr>
        <p:spPr>
          <a:xfrm>
            <a:off x="33213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1" name="object 4661"/>
          <p:cNvSpPr/>
          <p:nvPr/>
        </p:nvSpPr>
        <p:spPr>
          <a:xfrm>
            <a:off x="33213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2" name="object 4662"/>
          <p:cNvSpPr/>
          <p:nvPr/>
        </p:nvSpPr>
        <p:spPr>
          <a:xfrm>
            <a:off x="33213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3" name="object 4663"/>
          <p:cNvSpPr/>
          <p:nvPr/>
        </p:nvSpPr>
        <p:spPr>
          <a:xfrm>
            <a:off x="33213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4" name="object 4664"/>
          <p:cNvSpPr/>
          <p:nvPr/>
        </p:nvSpPr>
        <p:spPr>
          <a:xfrm>
            <a:off x="33213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5" name="object 4665"/>
          <p:cNvSpPr/>
          <p:nvPr/>
        </p:nvSpPr>
        <p:spPr>
          <a:xfrm>
            <a:off x="33213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6" name="object 4666"/>
          <p:cNvSpPr/>
          <p:nvPr/>
        </p:nvSpPr>
        <p:spPr>
          <a:xfrm>
            <a:off x="33213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7" name="object 4667"/>
          <p:cNvSpPr/>
          <p:nvPr/>
        </p:nvSpPr>
        <p:spPr>
          <a:xfrm>
            <a:off x="33213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8" name="object 4668"/>
          <p:cNvSpPr/>
          <p:nvPr/>
        </p:nvSpPr>
        <p:spPr>
          <a:xfrm>
            <a:off x="33213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9" name="object 4669"/>
          <p:cNvSpPr/>
          <p:nvPr/>
        </p:nvSpPr>
        <p:spPr>
          <a:xfrm>
            <a:off x="33213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0" name="object 4670"/>
          <p:cNvSpPr/>
          <p:nvPr/>
        </p:nvSpPr>
        <p:spPr>
          <a:xfrm>
            <a:off x="33213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1" name="object 4671"/>
          <p:cNvSpPr/>
          <p:nvPr/>
        </p:nvSpPr>
        <p:spPr>
          <a:xfrm>
            <a:off x="33213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2" name="object 4672"/>
          <p:cNvSpPr/>
          <p:nvPr/>
        </p:nvSpPr>
        <p:spPr>
          <a:xfrm>
            <a:off x="33213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3" name="object 4673"/>
          <p:cNvSpPr/>
          <p:nvPr/>
        </p:nvSpPr>
        <p:spPr>
          <a:xfrm>
            <a:off x="33213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4" name="object 4674"/>
          <p:cNvSpPr/>
          <p:nvPr/>
        </p:nvSpPr>
        <p:spPr>
          <a:xfrm>
            <a:off x="33213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5" name="object 4675"/>
          <p:cNvSpPr/>
          <p:nvPr/>
        </p:nvSpPr>
        <p:spPr>
          <a:xfrm>
            <a:off x="33213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6" name="object 4676"/>
          <p:cNvSpPr/>
          <p:nvPr/>
        </p:nvSpPr>
        <p:spPr>
          <a:xfrm>
            <a:off x="33213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7" name="object 4677"/>
          <p:cNvSpPr/>
          <p:nvPr/>
        </p:nvSpPr>
        <p:spPr>
          <a:xfrm>
            <a:off x="33213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8" name="object 4678"/>
          <p:cNvSpPr/>
          <p:nvPr/>
        </p:nvSpPr>
        <p:spPr>
          <a:xfrm>
            <a:off x="33213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9" name="object 4679"/>
          <p:cNvSpPr/>
          <p:nvPr/>
        </p:nvSpPr>
        <p:spPr>
          <a:xfrm>
            <a:off x="33213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0" name="object 4680"/>
          <p:cNvSpPr/>
          <p:nvPr/>
        </p:nvSpPr>
        <p:spPr>
          <a:xfrm>
            <a:off x="33213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1" name="object 4681"/>
          <p:cNvSpPr/>
          <p:nvPr/>
        </p:nvSpPr>
        <p:spPr>
          <a:xfrm>
            <a:off x="33213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2" name="object 4682"/>
          <p:cNvSpPr/>
          <p:nvPr/>
        </p:nvSpPr>
        <p:spPr>
          <a:xfrm>
            <a:off x="332138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3" name="object 4683"/>
          <p:cNvSpPr/>
          <p:nvPr/>
        </p:nvSpPr>
        <p:spPr>
          <a:xfrm>
            <a:off x="331923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4" name="object 4684"/>
          <p:cNvSpPr/>
          <p:nvPr/>
        </p:nvSpPr>
        <p:spPr>
          <a:xfrm>
            <a:off x="331923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5" name="object 4685"/>
          <p:cNvSpPr/>
          <p:nvPr/>
        </p:nvSpPr>
        <p:spPr>
          <a:xfrm>
            <a:off x="331923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6" name="object 4686"/>
          <p:cNvSpPr/>
          <p:nvPr/>
        </p:nvSpPr>
        <p:spPr>
          <a:xfrm>
            <a:off x="331923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7" name="object 4687"/>
          <p:cNvSpPr/>
          <p:nvPr/>
        </p:nvSpPr>
        <p:spPr>
          <a:xfrm>
            <a:off x="331923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8" name="object 4688"/>
          <p:cNvSpPr/>
          <p:nvPr/>
        </p:nvSpPr>
        <p:spPr>
          <a:xfrm>
            <a:off x="331923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9" name="object 4689"/>
          <p:cNvSpPr/>
          <p:nvPr/>
        </p:nvSpPr>
        <p:spPr>
          <a:xfrm>
            <a:off x="331923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0" name="object 4690"/>
          <p:cNvSpPr/>
          <p:nvPr/>
        </p:nvSpPr>
        <p:spPr>
          <a:xfrm>
            <a:off x="331923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1" name="object 4691"/>
          <p:cNvSpPr/>
          <p:nvPr/>
        </p:nvSpPr>
        <p:spPr>
          <a:xfrm>
            <a:off x="331923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2" name="object 4692"/>
          <p:cNvSpPr/>
          <p:nvPr/>
        </p:nvSpPr>
        <p:spPr>
          <a:xfrm>
            <a:off x="331923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3" name="object 4693"/>
          <p:cNvSpPr/>
          <p:nvPr/>
        </p:nvSpPr>
        <p:spPr>
          <a:xfrm>
            <a:off x="331923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4" name="object 4694"/>
          <p:cNvSpPr/>
          <p:nvPr/>
        </p:nvSpPr>
        <p:spPr>
          <a:xfrm>
            <a:off x="331923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5" name="object 4695"/>
          <p:cNvSpPr/>
          <p:nvPr/>
        </p:nvSpPr>
        <p:spPr>
          <a:xfrm>
            <a:off x="331923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6" name="object 4696"/>
          <p:cNvSpPr/>
          <p:nvPr/>
        </p:nvSpPr>
        <p:spPr>
          <a:xfrm>
            <a:off x="331923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7" name="object 4697"/>
          <p:cNvSpPr/>
          <p:nvPr/>
        </p:nvSpPr>
        <p:spPr>
          <a:xfrm>
            <a:off x="331923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8" name="object 4698"/>
          <p:cNvSpPr/>
          <p:nvPr/>
        </p:nvSpPr>
        <p:spPr>
          <a:xfrm>
            <a:off x="331923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9" name="object 4699"/>
          <p:cNvSpPr/>
          <p:nvPr/>
        </p:nvSpPr>
        <p:spPr>
          <a:xfrm>
            <a:off x="331923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0" name="object 4700"/>
          <p:cNvSpPr/>
          <p:nvPr/>
        </p:nvSpPr>
        <p:spPr>
          <a:xfrm>
            <a:off x="331923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1" name="object 4701"/>
          <p:cNvSpPr/>
          <p:nvPr/>
        </p:nvSpPr>
        <p:spPr>
          <a:xfrm>
            <a:off x="331923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2" name="object 4702"/>
          <p:cNvSpPr/>
          <p:nvPr/>
        </p:nvSpPr>
        <p:spPr>
          <a:xfrm>
            <a:off x="331923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3" name="object 4703"/>
          <p:cNvSpPr/>
          <p:nvPr/>
        </p:nvSpPr>
        <p:spPr>
          <a:xfrm>
            <a:off x="331923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4" name="object 4704"/>
          <p:cNvSpPr/>
          <p:nvPr/>
        </p:nvSpPr>
        <p:spPr>
          <a:xfrm>
            <a:off x="33170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5" name="object 4705"/>
          <p:cNvSpPr/>
          <p:nvPr/>
        </p:nvSpPr>
        <p:spPr>
          <a:xfrm>
            <a:off x="33170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6" name="object 4706"/>
          <p:cNvSpPr/>
          <p:nvPr/>
        </p:nvSpPr>
        <p:spPr>
          <a:xfrm>
            <a:off x="33170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7" name="object 4707"/>
          <p:cNvSpPr/>
          <p:nvPr/>
        </p:nvSpPr>
        <p:spPr>
          <a:xfrm>
            <a:off x="33170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8" name="object 4708"/>
          <p:cNvSpPr/>
          <p:nvPr/>
        </p:nvSpPr>
        <p:spPr>
          <a:xfrm>
            <a:off x="33170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9" name="object 4709"/>
          <p:cNvSpPr/>
          <p:nvPr/>
        </p:nvSpPr>
        <p:spPr>
          <a:xfrm>
            <a:off x="33170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0" name="object 4710"/>
          <p:cNvSpPr/>
          <p:nvPr/>
        </p:nvSpPr>
        <p:spPr>
          <a:xfrm>
            <a:off x="33170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1" name="object 4711"/>
          <p:cNvSpPr/>
          <p:nvPr/>
        </p:nvSpPr>
        <p:spPr>
          <a:xfrm>
            <a:off x="33170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2" name="object 4712"/>
          <p:cNvSpPr/>
          <p:nvPr/>
        </p:nvSpPr>
        <p:spPr>
          <a:xfrm>
            <a:off x="33170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3" name="object 4713"/>
          <p:cNvSpPr/>
          <p:nvPr/>
        </p:nvSpPr>
        <p:spPr>
          <a:xfrm>
            <a:off x="33170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4" name="object 4714"/>
          <p:cNvSpPr/>
          <p:nvPr/>
        </p:nvSpPr>
        <p:spPr>
          <a:xfrm>
            <a:off x="33170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5" name="object 4715"/>
          <p:cNvSpPr/>
          <p:nvPr/>
        </p:nvSpPr>
        <p:spPr>
          <a:xfrm>
            <a:off x="33170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6" name="object 4716"/>
          <p:cNvSpPr/>
          <p:nvPr/>
        </p:nvSpPr>
        <p:spPr>
          <a:xfrm>
            <a:off x="33170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7" name="object 4717"/>
          <p:cNvSpPr/>
          <p:nvPr/>
        </p:nvSpPr>
        <p:spPr>
          <a:xfrm>
            <a:off x="33170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8" name="object 4718"/>
          <p:cNvSpPr/>
          <p:nvPr/>
        </p:nvSpPr>
        <p:spPr>
          <a:xfrm>
            <a:off x="33170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9" name="object 4719"/>
          <p:cNvSpPr/>
          <p:nvPr/>
        </p:nvSpPr>
        <p:spPr>
          <a:xfrm>
            <a:off x="33170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0" name="object 4720"/>
          <p:cNvSpPr/>
          <p:nvPr/>
        </p:nvSpPr>
        <p:spPr>
          <a:xfrm>
            <a:off x="33170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1" name="object 4721"/>
          <p:cNvSpPr/>
          <p:nvPr/>
        </p:nvSpPr>
        <p:spPr>
          <a:xfrm>
            <a:off x="33170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2" name="object 4722"/>
          <p:cNvSpPr/>
          <p:nvPr/>
        </p:nvSpPr>
        <p:spPr>
          <a:xfrm>
            <a:off x="33170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3" name="object 4723"/>
          <p:cNvSpPr/>
          <p:nvPr/>
        </p:nvSpPr>
        <p:spPr>
          <a:xfrm>
            <a:off x="3317087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4" name="object 4724"/>
          <p:cNvSpPr/>
          <p:nvPr/>
        </p:nvSpPr>
        <p:spPr>
          <a:xfrm>
            <a:off x="33170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5" name="object 4725"/>
          <p:cNvSpPr/>
          <p:nvPr/>
        </p:nvSpPr>
        <p:spPr>
          <a:xfrm>
            <a:off x="33170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6" name="object 4726"/>
          <p:cNvSpPr/>
          <p:nvPr/>
        </p:nvSpPr>
        <p:spPr>
          <a:xfrm>
            <a:off x="33170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7" name="object 4727"/>
          <p:cNvSpPr/>
          <p:nvPr/>
        </p:nvSpPr>
        <p:spPr>
          <a:xfrm>
            <a:off x="33170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8" name="object 4728"/>
          <p:cNvSpPr/>
          <p:nvPr/>
        </p:nvSpPr>
        <p:spPr>
          <a:xfrm>
            <a:off x="33170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9" name="object 4729"/>
          <p:cNvSpPr/>
          <p:nvPr/>
        </p:nvSpPr>
        <p:spPr>
          <a:xfrm>
            <a:off x="33170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0" name="object 4730"/>
          <p:cNvSpPr/>
          <p:nvPr/>
        </p:nvSpPr>
        <p:spPr>
          <a:xfrm>
            <a:off x="33170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1" name="object 4731"/>
          <p:cNvSpPr/>
          <p:nvPr/>
        </p:nvSpPr>
        <p:spPr>
          <a:xfrm>
            <a:off x="33170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2" name="object 4732"/>
          <p:cNvSpPr/>
          <p:nvPr/>
        </p:nvSpPr>
        <p:spPr>
          <a:xfrm>
            <a:off x="33170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3" name="object 4733"/>
          <p:cNvSpPr/>
          <p:nvPr/>
        </p:nvSpPr>
        <p:spPr>
          <a:xfrm>
            <a:off x="33170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4" name="object 4734"/>
          <p:cNvSpPr/>
          <p:nvPr/>
        </p:nvSpPr>
        <p:spPr>
          <a:xfrm>
            <a:off x="33170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5" name="object 4735"/>
          <p:cNvSpPr/>
          <p:nvPr/>
        </p:nvSpPr>
        <p:spPr>
          <a:xfrm>
            <a:off x="3317087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6" name="object 4736"/>
          <p:cNvSpPr/>
          <p:nvPr/>
        </p:nvSpPr>
        <p:spPr>
          <a:xfrm>
            <a:off x="3314941" y="593365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2146" y="0"/>
                </a:moveTo>
                <a:lnTo>
                  <a:pt x="0" y="429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7" name="object 4737"/>
          <p:cNvSpPr/>
          <p:nvPr/>
        </p:nvSpPr>
        <p:spPr>
          <a:xfrm>
            <a:off x="3313881" y="5931509"/>
            <a:ext cx="0" cy="10160"/>
          </a:xfrm>
          <a:custGeom>
            <a:avLst/>
            <a:gdLst/>
            <a:ahLst/>
            <a:cxnLst/>
            <a:rect l="l" t="t" r="r" b="b"/>
            <a:pathLst>
              <a:path w="0" h="10160">
                <a:moveTo>
                  <a:pt x="0" y="0"/>
                </a:moveTo>
                <a:lnTo>
                  <a:pt x="0" y="9645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8" name="object 4738"/>
          <p:cNvSpPr/>
          <p:nvPr/>
        </p:nvSpPr>
        <p:spPr>
          <a:xfrm>
            <a:off x="33149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9" name="object 4739"/>
          <p:cNvSpPr/>
          <p:nvPr/>
        </p:nvSpPr>
        <p:spPr>
          <a:xfrm>
            <a:off x="33149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0" name="object 4740"/>
          <p:cNvSpPr/>
          <p:nvPr/>
        </p:nvSpPr>
        <p:spPr>
          <a:xfrm>
            <a:off x="33149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1" name="object 4741"/>
          <p:cNvSpPr/>
          <p:nvPr/>
        </p:nvSpPr>
        <p:spPr>
          <a:xfrm>
            <a:off x="33149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2" name="object 4742"/>
          <p:cNvSpPr/>
          <p:nvPr/>
        </p:nvSpPr>
        <p:spPr>
          <a:xfrm>
            <a:off x="33149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3" name="object 4743"/>
          <p:cNvSpPr/>
          <p:nvPr/>
        </p:nvSpPr>
        <p:spPr>
          <a:xfrm>
            <a:off x="33149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4" name="object 4744"/>
          <p:cNvSpPr/>
          <p:nvPr/>
        </p:nvSpPr>
        <p:spPr>
          <a:xfrm>
            <a:off x="33149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5" name="object 4745"/>
          <p:cNvSpPr/>
          <p:nvPr/>
        </p:nvSpPr>
        <p:spPr>
          <a:xfrm>
            <a:off x="33149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6" name="object 4746"/>
          <p:cNvSpPr/>
          <p:nvPr/>
        </p:nvSpPr>
        <p:spPr>
          <a:xfrm>
            <a:off x="33149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7" name="object 4747"/>
          <p:cNvSpPr/>
          <p:nvPr/>
        </p:nvSpPr>
        <p:spPr>
          <a:xfrm>
            <a:off x="33149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8" name="object 4748"/>
          <p:cNvSpPr/>
          <p:nvPr/>
        </p:nvSpPr>
        <p:spPr>
          <a:xfrm>
            <a:off x="3312807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9" name="object 4749"/>
          <p:cNvSpPr/>
          <p:nvPr/>
        </p:nvSpPr>
        <p:spPr>
          <a:xfrm>
            <a:off x="33128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0" name="object 4750"/>
          <p:cNvSpPr/>
          <p:nvPr/>
        </p:nvSpPr>
        <p:spPr>
          <a:xfrm>
            <a:off x="3312807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1" name="object 4751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2" name="object 4752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3" name="object 4753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4" name="object 4754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5" name="object 4755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6" name="object 4756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7" name="object 4757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8" name="object 4758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9" name="object 4759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0" name="object 4760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1" name="object 4761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2" name="object 4762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3" name="object 4763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4" name="object 4764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5" name="object 4765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6" name="object 4766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7" name="object 4767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8" name="object 4768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9" name="object 4769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0" name="object 4770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1" name="object 4771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2" name="object 4772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3" name="object 4773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4" name="object 4774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5" name="object 4775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6" name="object 4776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7" name="object 4777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8" name="object 4778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9" name="object 4779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0" name="object 4780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1" name="object 4781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2" name="object 4782"/>
          <p:cNvSpPr/>
          <p:nvPr/>
        </p:nvSpPr>
        <p:spPr>
          <a:xfrm>
            <a:off x="33128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3" name="object 4783"/>
          <p:cNvSpPr/>
          <p:nvPr/>
        </p:nvSpPr>
        <p:spPr>
          <a:xfrm>
            <a:off x="3310661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4" name="object 4784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5" name="object 4785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6" name="object 4786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7" name="object 4787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8" name="object 4788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9" name="object 4789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0" name="object 4790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1" name="object 4791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2" name="object 4792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3" name="object 4793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4" name="object 4794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5" name="object 4795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6" name="object 4796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7" name="object 4797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8" name="object 4798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9" name="object 4799"/>
          <p:cNvSpPr/>
          <p:nvPr/>
        </p:nvSpPr>
        <p:spPr>
          <a:xfrm>
            <a:off x="33106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0" name="object 4800"/>
          <p:cNvSpPr/>
          <p:nvPr/>
        </p:nvSpPr>
        <p:spPr>
          <a:xfrm>
            <a:off x="3310661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1" name="object 4801"/>
          <p:cNvSpPr/>
          <p:nvPr/>
        </p:nvSpPr>
        <p:spPr>
          <a:xfrm>
            <a:off x="331066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2" name="object 4802"/>
          <p:cNvSpPr/>
          <p:nvPr/>
        </p:nvSpPr>
        <p:spPr>
          <a:xfrm>
            <a:off x="331066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3" name="object 4803"/>
          <p:cNvSpPr/>
          <p:nvPr/>
        </p:nvSpPr>
        <p:spPr>
          <a:xfrm>
            <a:off x="331066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4" name="object 4804"/>
          <p:cNvSpPr/>
          <p:nvPr/>
        </p:nvSpPr>
        <p:spPr>
          <a:xfrm>
            <a:off x="331066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5" name="object 4805"/>
          <p:cNvSpPr/>
          <p:nvPr/>
        </p:nvSpPr>
        <p:spPr>
          <a:xfrm>
            <a:off x="331066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6" name="object 4806"/>
          <p:cNvSpPr/>
          <p:nvPr/>
        </p:nvSpPr>
        <p:spPr>
          <a:xfrm>
            <a:off x="3310661" y="59315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46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7" name="object 4807"/>
          <p:cNvSpPr/>
          <p:nvPr/>
        </p:nvSpPr>
        <p:spPr>
          <a:xfrm>
            <a:off x="33128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8" name="object 4808"/>
          <p:cNvSpPr/>
          <p:nvPr/>
        </p:nvSpPr>
        <p:spPr>
          <a:xfrm>
            <a:off x="33128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9" name="object 4809"/>
          <p:cNvSpPr/>
          <p:nvPr/>
        </p:nvSpPr>
        <p:spPr>
          <a:xfrm>
            <a:off x="33128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0" name="object 4810"/>
          <p:cNvSpPr/>
          <p:nvPr/>
        </p:nvSpPr>
        <p:spPr>
          <a:xfrm>
            <a:off x="33128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1" name="object 4811"/>
          <p:cNvSpPr/>
          <p:nvPr/>
        </p:nvSpPr>
        <p:spPr>
          <a:xfrm>
            <a:off x="3312807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2" name="object 4812"/>
          <p:cNvSpPr/>
          <p:nvPr/>
        </p:nvSpPr>
        <p:spPr>
          <a:xfrm>
            <a:off x="33128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3" name="object 4813"/>
          <p:cNvSpPr/>
          <p:nvPr/>
        </p:nvSpPr>
        <p:spPr>
          <a:xfrm>
            <a:off x="33128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4" name="object 4814"/>
          <p:cNvSpPr/>
          <p:nvPr/>
        </p:nvSpPr>
        <p:spPr>
          <a:xfrm>
            <a:off x="33128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5" name="object 4815"/>
          <p:cNvSpPr/>
          <p:nvPr/>
        </p:nvSpPr>
        <p:spPr>
          <a:xfrm>
            <a:off x="33128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6" name="object 4816"/>
          <p:cNvSpPr/>
          <p:nvPr/>
        </p:nvSpPr>
        <p:spPr>
          <a:xfrm>
            <a:off x="3312807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7" name="object 4817"/>
          <p:cNvSpPr/>
          <p:nvPr/>
        </p:nvSpPr>
        <p:spPr>
          <a:xfrm>
            <a:off x="33128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8" name="object 4818"/>
          <p:cNvSpPr/>
          <p:nvPr/>
        </p:nvSpPr>
        <p:spPr>
          <a:xfrm>
            <a:off x="33128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9" name="object 4819"/>
          <p:cNvSpPr/>
          <p:nvPr/>
        </p:nvSpPr>
        <p:spPr>
          <a:xfrm>
            <a:off x="33128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0" name="object 4820"/>
          <p:cNvSpPr/>
          <p:nvPr/>
        </p:nvSpPr>
        <p:spPr>
          <a:xfrm>
            <a:off x="33128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1" name="object 4821"/>
          <p:cNvSpPr/>
          <p:nvPr/>
        </p:nvSpPr>
        <p:spPr>
          <a:xfrm>
            <a:off x="33149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2" name="object 4822"/>
          <p:cNvSpPr/>
          <p:nvPr/>
        </p:nvSpPr>
        <p:spPr>
          <a:xfrm>
            <a:off x="33149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3" name="object 4823"/>
          <p:cNvSpPr/>
          <p:nvPr/>
        </p:nvSpPr>
        <p:spPr>
          <a:xfrm>
            <a:off x="33149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4" name="object 4824"/>
          <p:cNvSpPr/>
          <p:nvPr/>
        </p:nvSpPr>
        <p:spPr>
          <a:xfrm>
            <a:off x="33149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5" name="object 4825"/>
          <p:cNvSpPr/>
          <p:nvPr/>
        </p:nvSpPr>
        <p:spPr>
          <a:xfrm>
            <a:off x="33149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6" name="object 4826"/>
          <p:cNvSpPr/>
          <p:nvPr/>
        </p:nvSpPr>
        <p:spPr>
          <a:xfrm>
            <a:off x="33149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7" name="object 4827"/>
          <p:cNvSpPr/>
          <p:nvPr/>
        </p:nvSpPr>
        <p:spPr>
          <a:xfrm>
            <a:off x="33149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8" name="object 4828"/>
          <p:cNvSpPr/>
          <p:nvPr/>
        </p:nvSpPr>
        <p:spPr>
          <a:xfrm>
            <a:off x="33149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9" name="object 4829"/>
          <p:cNvSpPr/>
          <p:nvPr/>
        </p:nvSpPr>
        <p:spPr>
          <a:xfrm>
            <a:off x="33149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0" name="object 4830"/>
          <p:cNvSpPr/>
          <p:nvPr/>
        </p:nvSpPr>
        <p:spPr>
          <a:xfrm>
            <a:off x="33149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1" name="object 4831"/>
          <p:cNvSpPr/>
          <p:nvPr/>
        </p:nvSpPr>
        <p:spPr>
          <a:xfrm>
            <a:off x="33149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2" name="object 4832"/>
          <p:cNvSpPr/>
          <p:nvPr/>
        </p:nvSpPr>
        <p:spPr>
          <a:xfrm>
            <a:off x="33149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3" name="object 4833"/>
          <p:cNvSpPr/>
          <p:nvPr/>
        </p:nvSpPr>
        <p:spPr>
          <a:xfrm>
            <a:off x="33149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4" name="object 4834"/>
          <p:cNvSpPr/>
          <p:nvPr/>
        </p:nvSpPr>
        <p:spPr>
          <a:xfrm>
            <a:off x="33149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5" name="object 4835"/>
          <p:cNvSpPr/>
          <p:nvPr/>
        </p:nvSpPr>
        <p:spPr>
          <a:xfrm>
            <a:off x="33149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6" name="object 4836"/>
          <p:cNvSpPr/>
          <p:nvPr/>
        </p:nvSpPr>
        <p:spPr>
          <a:xfrm>
            <a:off x="33149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7" name="object 4837"/>
          <p:cNvSpPr/>
          <p:nvPr/>
        </p:nvSpPr>
        <p:spPr>
          <a:xfrm>
            <a:off x="33149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8" name="object 4838"/>
          <p:cNvSpPr/>
          <p:nvPr/>
        </p:nvSpPr>
        <p:spPr>
          <a:xfrm>
            <a:off x="33149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9" name="object 4839"/>
          <p:cNvSpPr/>
          <p:nvPr/>
        </p:nvSpPr>
        <p:spPr>
          <a:xfrm>
            <a:off x="33149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0" name="object 4840"/>
          <p:cNvSpPr/>
          <p:nvPr/>
        </p:nvSpPr>
        <p:spPr>
          <a:xfrm>
            <a:off x="33149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1" name="object 4841"/>
          <p:cNvSpPr/>
          <p:nvPr/>
        </p:nvSpPr>
        <p:spPr>
          <a:xfrm>
            <a:off x="33149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2" name="object 4842"/>
          <p:cNvSpPr/>
          <p:nvPr/>
        </p:nvSpPr>
        <p:spPr>
          <a:xfrm>
            <a:off x="33149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3" name="object 4843"/>
          <p:cNvSpPr/>
          <p:nvPr/>
        </p:nvSpPr>
        <p:spPr>
          <a:xfrm>
            <a:off x="3314953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4" name="object 4844"/>
          <p:cNvSpPr/>
          <p:nvPr/>
        </p:nvSpPr>
        <p:spPr>
          <a:xfrm>
            <a:off x="33170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5" name="object 4845"/>
          <p:cNvSpPr/>
          <p:nvPr/>
        </p:nvSpPr>
        <p:spPr>
          <a:xfrm>
            <a:off x="33170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6" name="object 4846"/>
          <p:cNvSpPr/>
          <p:nvPr/>
        </p:nvSpPr>
        <p:spPr>
          <a:xfrm>
            <a:off x="33170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7" name="object 4847"/>
          <p:cNvSpPr/>
          <p:nvPr/>
        </p:nvSpPr>
        <p:spPr>
          <a:xfrm>
            <a:off x="33170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8" name="object 4848"/>
          <p:cNvSpPr/>
          <p:nvPr/>
        </p:nvSpPr>
        <p:spPr>
          <a:xfrm>
            <a:off x="33170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9" name="object 4849"/>
          <p:cNvSpPr/>
          <p:nvPr/>
        </p:nvSpPr>
        <p:spPr>
          <a:xfrm>
            <a:off x="33170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0" name="object 4850"/>
          <p:cNvSpPr/>
          <p:nvPr/>
        </p:nvSpPr>
        <p:spPr>
          <a:xfrm>
            <a:off x="33170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1" name="object 4851"/>
          <p:cNvSpPr/>
          <p:nvPr/>
        </p:nvSpPr>
        <p:spPr>
          <a:xfrm>
            <a:off x="33170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2" name="object 4852"/>
          <p:cNvSpPr/>
          <p:nvPr/>
        </p:nvSpPr>
        <p:spPr>
          <a:xfrm>
            <a:off x="33170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3" name="object 4853"/>
          <p:cNvSpPr/>
          <p:nvPr/>
        </p:nvSpPr>
        <p:spPr>
          <a:xfrm>
            <a:off x="33170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4" name="object 4854"/>
          <p:cNvSpPr/>
          <p:nvPr/>
        </p:nvSpPr>
        <p:spPr>
          <a:xfrm>
            <a:off x="33170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5" name="object 4855"/>
          <p:cNvSpPr/>
          <p:nvPr/>
        </p:nvSpPr>
        <p:spPr>
          <a:xfrm>
            <a:off x="33170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6" name="object 4856"/>
          <p:cNvSpPr/>
          <p:nvPr/>
        </p:nvSpPr>
        <p:spPr>
          <a:xfrm>
            <a:off x="33170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7" name="object 4857"/>
          <p:cNvSpPr/>
          <p:nvPr/>
        </p:nvSpPr>
        <p:spPr>
          <a:xfrm>
            <a:off x="33170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8" name="object 4858"/>
          <p:cNvSpPr/>
          <p:nvPr/>
        </p:nvSpPr>
        <p:spPr>
          <a:xfrm>
            <a:off x="3317087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9" name="object 4859"/>
          <p:cNvSpPr/>
          <p:nvPr/>
        </p:nvSpPr>
        <p:spPr>
          <a:xfrm>
            <a:off x="33170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0" name="object 4860"/>
          <p:cNvSpPr/>
          <p:nvPr/>
        </p:nvSpPr>
        <p:spPr>
          <a:xfrm>
            <a:off x="33170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1" name="object 4861"/>
          <p:cNvSpPr/>
          <p:nvPr/>
        </p:nvSpPr>
        <p:spPr>
          <a:xfrm>
            <a:off x="33170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2" name="object 4862"/>
          <p:cNvSpPr/>
          <p:nvPr/>
        </p:nvSpPr>
        <p:spPr>
          <a:xfrm>
            <a:off x="33170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3" name="object 4863"/>
          <p:cNvSpPr/>
          <p:nvPr/>
        </p:nvSpPr>
        <p:spPr>
          <a:xfrm>
            <a:off x="33170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4" name="object 4864"/>
          <p:cNvSpPr/>
          <p:nvPr/>
        </p:nvSpPr>
        <p:spPr>
          <a:xfrm>
            <a:off x="33170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5" name="object 4865"/>
          <p:cNvSpPr/>
          <p:nvPr/>
        </p:nvSpPr>
        <p:spPr>
          <a:xfrm>
            <a:off x="33170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6" name="object 4866"/>
          <p:cNvSpPr/>
          <p:nvPr/>
        </p:nvSpPr>
        <p:spPr>
          <a:xfrm>
            <a:off x="33170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7" name="object 4867"/>
          <p:cNvSpPr/>
          <p:nvPr/>
        </p:nvSpPr>
        <p:spPr>
          <a:xfrm>
            <a:off x="33170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8" name="object 4868"/>
          <p:cNvSpPr/>
          <p:nvPr/>
        </p:nvSpPr>
        <p:spPr>
          <a:xfrm>
            <a:off x="33170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9" name="object 4869"/>
          <p:cNvSpPr/>
          <p:nvPr/>
        </p:nvSpPr>
        <p:spPr>
          <a:xfrm>
            <a:off x="33170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0" name="object 4870"/>
          <p:cNvSpPr/>
          <p:nvPr/>
        </p:nvSpPr>
        <p:spPr>
          <a:xfrm>
            <a:off x="33170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1" name="object 4871"/>
          <p:cNvSpPr/>
          <p:nvPr/>
        </p:nvSpPr>
        <p:spPr>
          <a:xfrm>
            <a:off x="33170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2" name="object 4872"/>
          <p:cNvSpPr/>
          <p:nvPr/>
        </p:nvSpPr>
        <p:spPr>
          <a:xfrm>
            <a:off x="33170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3" name="object 4873"/>
          <p:cNvSpPr/>
          <p:nvPr/>
        </p:nvSpPr>
        <p:spPr>
          <a:xfrm>
            <a:off x="33170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4" name="object 4874"/>
          <p:cNvSpPr/>
          <p:nvPr/>
        </p:nvSpPr>
        <p:spPr>
          <a:xfrm>
            <a:off x="33170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5" name="object 4875"/>
          <p:cNvSpPr/>
          <p:nvPr/>
        </p:nvSpPr>
        <p:spPr>
          <a:xfrm>
            <a:off x="33170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6" name="object 4876"/>
          <p:cNvSpPr/>
          <p:nvPr/>
        </p:nvSpPr>
        <p:spPr>
          <a:xfrm>
            <a:off x="33170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7" name="object 4877"/>
          <p:cNvSpPr/>
          <p:nvPr/>
        </p:nvSpPr>
        <p:spPr>
          <a:xfrm>
            <a:off x="33170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8" name="object 4878"/>
          <p:cNvSpPr/>
          <p:nvPr/>
        </p:nvSpPr>
        <p:spPr>
          <a:xfrm>
            <a:off x="3317087" y="5929376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0" y="642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9" name="object 4879"/>
          <p:cNvSpPr/>
          <p:nvPr/>
        </p:nvSpPr>
        <p:spPr>
          <a:xfrm>
            <a:off x="3318697" y="5928302"/>
            <a:ext cx="0" cy="10160"/>
          </a:xfrm>
          <a:custGeom>
            <a:avLst/>
            <a:gdLst/>
            <a:ahLst/>
            <a:cxnLst/>
            <a:rect l="l" t="t" r="r" b="b"/>
            <a:pathLst>
              <a:path w="0" h="10160">
                <a:moveTo>
                  <a:pt x="0" y="0"/>
                </a:moveTo>
                <a:lnTo>
                  <a:pt x="0" y="9645"/>
                </a:lnTo>
              </a:path>
            </a:pathLst>
          </a:custGeom>
          <a:ln w="536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0" name="object 4880"/>
          <p:cNvSpPr/>
          <p:nvPr/>
        </p:nvSpPr>
        <p:spPr>
          <a:xfrm>
            <a:off x="3319233" y="593580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1" name="object 4881"/>
          <p:cNvSpPr/>
          <p:nvPr/>
        </p:nvSpPr>
        <p:spPr>
          <a:xfrm>
            <a:off x="332138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2" name="object 4882"/>
          <p:cNvSpPr/>
          <p:nvPr/>
        </p:nvSpPr>
        <p:spPr>
          <a:xfrm>
            <a:off x="332138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3" name="object 4883"/>
          <p:cNvSpPr/>
          <p:nvPr/>
        </p:nvSpPr>
        <p:spPr>
          <a:xfrm>
            <a:off x="332138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4" name="object 4884"/>
          <p:cNvSpPr/>
          <p:nvPr/>
        </p:nvSpPr>
        <p:spPr>
          <a:xfrm>
            <a:off x="332138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5" name="object 4885"/>
          <p:cNvSpPr/>
          <p:nvPr/>
        </p:nvSpPr>
        <p:spPr>
          <a:xfrm>
            <a:off x="332138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6" name="object 4886"/>
          <p:cNvSpPr/>
          <p:nvPr/>
        </p:nvSpPr>
        <p:spPr>
          <a:xfrm>
            <a:off x="332138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7" name="object 4887"/>
          <p:cNvSpPr/>
          <p:nvPr/>
        </p:nvSpPr>
        <p:spPr>
          <a:xfrm>
            <a:off x="332138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8" name="object 4888"/>
          <p:cNvSpPr/>
          <p:nvPr/>
        </p:nvSpPr>
        <p:spPr>
          <a:xfrm>
            <a:off x="332138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9" name="object 4889"/>
          <p:cNvSpPr/>
          <p:nvPr/>
        </p:nvSpPr>
        <p:spPr>
          <a:xfrm>
            <a:off x="332138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0" name="object 4890"/>
          <p:cNvSpPr/>
          <p:nvPr/>
        </p:nvSpPr>
        <p:spPr>
          <a:xfrm>
            <a:off x="33213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1" name="object 4891"/>
          <p:cNvSpPr/>
          <p:nvPr/>
        </p:nvSpPr>
        <p:spPr>
          <a:xfrm>
            <a:off x="33213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2" name="object 4892"/>
          <p:cNvSpPr/>
          <p:nvPr/>
        </p:nvSpPr>
        <p:spPr>
          <a:xfrm>
            <a:off x="33213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3" name="object 4893"/>
          <p:cNvSpPr/>
          <p:nvPr/>
        </p:nvSpPr>
        <p:spPr>
          <a:xfrm>
            <a:off x="33213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4" name="object 4894"/>
          <p:cNvSpPr/>
          <p:nvPr/>
        </p:nvSpPr>
        <p:spPr>
          <a:xfrm>
            <a:off x="33213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5" name="object 4895"/>
          <p:cNvSpPr/>
          <p:nvPr/>
        </p:nvSpPr>
        <p:spPr>
          <a:xfrm>
            <a:off x="33213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6" name="object 4896"/>
          <p:cNvSpPr/>
          <p:nvPr/>
        </p:nvSpPr>
        <p:spPr>
          <a:xfrm>
            <a:off x="33213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7" name="object 4897"/>
          <p:cNvSpPr/>
          <p:nvPr/>
        </p:nvSpPr>
        <p:spPr>
          <a:xfrm>
            <a:off x="33213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8" name="object 4898"/>
          <p:cNvSpPr/>
          <p:nvPr/>
        </p:nvSpPr>
        <p:spPr>
          <a:xfrm>
            <a:off x="33213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9" name="object 4899"/>
          <p:cNvSpPr/>
          <p:nvPr/>
        </p:nvSpPr>
        <p:spPr>
          <a:xfrm>
            <a:off x="332138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0" name="object 4900"/>
          <p:cNvSpPr/>
          <p:nvPr/>
        </p:nvSpPr>
        <p:spPr>
          <a:xfrm>
            <a:off x="33235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1" name="object 4901"/>
          <p:cNvSpPr/>
          <p:nvPr/>
        </p:nvSpPr>
        <p:spPr>
          <a:xfrm>
            <a:off x="33235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2" name="object 4902"/>
          <p:cNvSpPr/>
          <p:nvPr/>
        </p:nvSpPr>
        <p:spPr>
          <a:xfrm>
            <a:off x="33235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3" name="object 4903"/>
          <p:cNvSpPr/>
          <p:nvPr/>
        </p:nvSpPr>
        <p:spPr>
          <a:xfrm>
            <a:off x="33235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4" name="object 4904"/>
          <p:cNvSpPr/>
          <p:nvPr/>
        </p:nvSpPr>
        <p:spPr>
          <a:xfrm>
            <a:off x="33235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5" name="object 4905"/>
          <p:cNvSpPr/>
          <p:nvPr/>
        </p:nvSpPr>
        <p:spPr>
          <a:xfrm>
            <a:off x="33235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6" name="object 4906"/>
          <p:cNvSpPr/>
          <p:nvPr/>
        </p:nvSpPr>
        <p:spPr>
          <a:xfrm>
            <a:off x="33235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7" name="object 4907"/>
          <p:cNvSpPr/>
          <p:nvPr/>
        </p:nvSpPr>
        <p:spPr>
          <a:xfrm>
            <a:off x="33235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8" name="object 4908"/>
          <p:cNvSpPr/>
          <p:nvPr/>
        </p:nvSpPr>
        <p:spPr>
          <a:xfrm>
            <a:off x="33235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9" name="object 4909"/>
          <p:cNvSpPr/>
          <p:nvPr/>
        </p:nvSpPr>
        <p:spPr>
          <a:xfrm>
            <a:off x="33235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0" name="object 4910"/>
          <p:cNvSpPr/>
          <p:nvPr/>
        </p:nvSpPr>
        <p:spPr>
          <a:xfrm>
            <a:off x="33235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1" name="object 4911"/>
          <p:cNvSpPr/>
          <p:nvPr/>
        </p:nvSpPr>
        <p:spPr>
          <a:xfrm>
            <a:off x="33235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2" name="object 4912"/>
          <p:cNvSpPr/>
          <p:nvPr/>
        </p:nvSpPr>
        <p:spPr>
          <a:xfrm>
            <a:off x="33235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3" name="object 4913"/>
          <p:cNvSpPr/>
          <p:nvPr/>
        </p:nvSpPr>
        <p:spPr>
          <a:xfrm>
            <a:off x="33235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4" name="object 4914"/>
          <p:cNvSpPr/>
          <p:nvPr/>
        </p:nvSpPr>
        <p:spPr>
          <a:xfrm>
            <a:off x="33235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5" name="object 4915"/>
          <p:cNvSpPr/>
          <p:nvPr/>
        </p:nvSpPr>
        <p:spPr>
          <a:xfrm>
            <a:off x="33235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6" name="object 4916"/>
          <p:cNvSpPr/>
          <p:nvPr/>
        </p:nvSpPr>
        <p:spPr>
          <a:xfrm>
            <a:off x="33235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7" name="object 4917"/>
          <p:cNvSpPr/>
          <p:nvPr/>
        </p:nvSpPr>
        <p:spPr>
          <a:xfrm>
            <a:off x="33235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8" name="object 4918"/>
          <p:cNvSpPr/>
          <p:nvPr/>
        </p:nvSpPr>
        <p:spPr>
          <a:xfrm>
            <a:off x="33235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9" name="object 4919"/>
          <p:cNvSpPr/>
          <p:nvPr/>
        </p:nvSpPr>
        <p:spPr>
          <a:xfrm>
            <a:off x="21596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0" name="object 4920"/>
          <p:cNvSpPr/>
          <p:nvPr/>
        </p:nvSpPr>
        <p:spPr>
          <a:xfrm>
            <a:off x="21596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1" name="object 4921"/>
          <p:cNvSpPr/>
          <p:nvPr/>
        </p:nvSpPr>
        <p:spPr>
          <a:xfrm>
            <a:off x="21596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2" name="object 4922"/>
          <p:cNvSpPr/>
          <p:nvPr/>
        </p:nvSpPr>
        <p:spPr>
          <a:xfrm>
            <a:off x="21596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3" name="object 4923"/>
          <p:cNvSpPr/>
          <p:nvPr/>
        </p:nvSpPr>
        <p:spPr>
          <a:xfrm>
            <a:off x="21596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4" name="object 4924"/>
          <p:cNvSpPr/>
          <p:nvPr/>
        </p:nvSpPr>
        <p:spPr>
          <a:xfrm>
            <a:off x="21596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5" name="object 4925"/>
          <p:cNvSpPr/>
          <p:nvPr/>
        </p:nvSpPr>
        <p:spPr>
          <a:xfrm>
            <a:off x="21596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6" name="object 4926"/>
          <p:cNvSpPr/>
          <p:nvPr/>
        </p:nvSpPr>
        <p:spPr>
          <a:xfrm>
            <a:off x="21596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7" name="object 4927"/>
          <p:cNvSpPr/>
          <p:nvPr/>
        </p:nvSpPr>
        <p:spPr>
          <a:xfrm>
            <a:off x="21596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8" name="object 4928"/>
          <p:cNvSpPr/>
          <p:nvPr/>
        </p:nvSpPr>
        <p:spPr>
          <a:xfrm>
            <a:off x="21596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9" name="object 4929"/>
          <p:cNvSpPr/>
          <p:nvPr/>
        </p:nvSpPr>
        <p:spPr>
          <a:xfrm>
            <a:off x="215969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0" name="object 4930"/>
          <p:cNvSpPr/>
          <p:nvPr/>
        </p:nvSpPr>
        <p:spPr>
          <a:xfrm>
            <a:off x="2159698" y="593580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1" name="object 4931"/>
          <p:cNvSpPr/>
          <p:nvPr/>
        </p:nvSpPr>
        <p:spPr>
          <a:xfrm>
            <a:off x="216184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2" name="object 4932"/>
          <p:cNvSpPr/>
          <p:nvPr/>
        </p:nvSpPr>
        <p:spPr>
          <a:xfrm>
            <a:off x="216184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3" name="object 4933"/>
          <p:cNvSpPr/>
          <p:nvPr/>
        </p:nvSpPr>
        <p:spPr>
          <a:xfrm>
            <a:off x="216184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4" name="object 4934"/>
          <p:cNvSpPr/>
          <p:nvPr/>
        </p:nvSpPr>
        <p:spPr>
          <a:xfrm>
            <a:off x="216184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5" name="object 4935"/>
          <p:cNvSpPr/>
          <p:nvPr/>
        </p:nvSpPr>
        <p:spPr>
          <a:xfrm>
            <a:off x="2161844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6" name="object 4936"/>
          <p:cNvSpPr/>
          <p:nvPr/>
        </p:nvSpPr>
        <p:spPr>
          <a:xfrm>
            <a:off x="216184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7" name="object 4937"/>
          <p:cNvSpPr/>
          <p:nvPr/>
        </p:nvSpPr>
        <p:spPr>
          <a:xfrm>
            <a:off x="216184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8" name="object 4938"/>
          <p:cNvSpPr/>
          <p:nvPr/>
        </p:nvSpPr>
        <p:spPr>
          <a:xfrm>
            <a:off x="216184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9" name="object 4939"/>
          <p:cNvSpPr/>
          <p:nvPr/>
        </p:nvSpPr>
        <p:spPr>
          <a:xfrm>
            <a:off x="216184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0" name="object 4940"/>
          <p:cNvSpPr/>
          <p:nvPr/>
        </p:nvSpPr>
        <p:spPr>
          <a:xfrm>
            <a:off x="216184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1" name="object 4941"/>
          <p:cNvSpPr/>
          <p:nvPr/>
        </p:nvSpPr>
        <p:spPr>
          <a:xfrm>
            <a:off x="216184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2" name="object 4942"/>
          <p:cNvSpPr/>
          <p:nvPr/>
        </p:nvSpPr>
        <p:spPr>
          <a:xfrm>
            <a:off x="216184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3" name="object 4943"/>
          <p:cNvSpPr/>
          <p:nvPr/>
        </p:nvSpPr>
        <p:spPr>
          <a:xfrm>
            <a:off x="2161844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4" name="object 4944"/>
          <p:cNvSpPr/>
          <p:nvPr/>
        </p:nvSpPr>
        <p:spPr>
          <a:xfrm>
            <a:off x="216184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5" name="object 4945"/>
          <p:cNvSpPr/>
          <p:nvPr/>
        </p:nvSpPr>
        <p:spPr>
          <a:xfrm>
            <a:off x="216184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6" name="object 4946"/>
          <p:cNvSpPr/>
          <p:nvPr/>
        </p:nvSpPr>
        <p:spPr>
          <a:xfrm>
            <a:off x="216184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7" name="object 4947"/>
          <p:cNvSpPr/>
          <p:nvPr/>
        </p:nvSpPr>
        <p:spPr>
          <a:xfrm>
            <a:off x="216184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8" name="object 4948"/>
          <p:cNvSpPr/>
          <p:nvPr/>
        </p:nvSpPr>
        <p:spPr>
          <a:xfrm>
            <a:off x="216184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9" name="object 4949"/>
          <p:cNvSpPr/>
          <p:nvPr/>
        </p:nvSpPr>
        <p:spPr>
          <a:xfrm>
            <a:off x="216184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0" name="object 4950"/>
          <p:cNvSpPr/>
          <p:nvPr/>
        </p:nvSpPr>
        <p:spPr>
          <a:xfrm>
            <a:off x="216184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1" name="object 4951"/>
          <p:cNvSpPr/>
          <p:nvPr/>
        </p:nvSpPr>
        <p:spPr>
          <a:xfrm>
            <a:off x="216184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2" name="object 4952"/>
          <p:cNvSpPr/>
          <p:nvPr/>
        </p:nvSpPr>
        <p:spPr>
          <a:xfrm>
            <a:off x="2161844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3" name="object 4953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4" name="object 4954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5" name="object 4955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6" name="object 4956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7" name="object 4957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8" name="object 4958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9" name="object 4959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0" name="object 4960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1" name="object 4961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2" name="object 4962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3" name="object 4963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4" name="object 4964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5" name="object 4965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6" name="object 4966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7" name="object 4967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8" name="object 4968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9" name="object 4969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0" name="object 4970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1" name="object 4971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2" name="object 4972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3" name="object 4973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4" name="object 4974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5" name="object 4975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6" name="object 4976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7" name="object 4977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8" name="object 4978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9" name="object 4979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0" name="object 4980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1" name="object 4981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2" name="object 4982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3" name="object 4983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4" name="object 4984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5" name="object 4985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6" name="object 4986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7" name="object 4987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8" name="object 4988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9" name="object 4989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0" name="object 4990"/>
          <p:cNvSpPr/>
          <p:nvPr/>
        </p:nvSpPr>
        <p:spPr>
          <a:xfrm>
            <a:off x="216184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1" name="object 4991"/>
          <p:cNvSpPr/>
          <p:nvPr/>
        </p:nvSpPr>
        <p:spPr>
          <a:xfrm>
            <a:off x="21596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2" name="object 4992"/>
          <p:cNvSpPr/>
          <p:nvPr/>
        </p:nvSpPr>
        <p:spPr>
          <a:xfrm>
            <a:off x="21596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3" name="object 4993"/>
          <p:cNvSpPr/>
          <p:nvPr/>
        </p:nvSpPr>
        <p:spPr>
          <a:xfrm>
            <a:off x="21596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4" name="object 4994"/>
          <p:cNvSpPr/>
          <p:nvPr/>
        </p:nvSpPr>
        <p:spPr>
          <a:xfrm>
            <a:off x="21596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5" name="object 4995"/>
          <p:cNvSpPr/>
          <p:nvPr/>
        </p:nvSpPr>
        <p:spPr>
          <a:xfrm>
            <a:off x="21596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6" name="object 4996"/>
          <p:cNvSpPr/>
          <p:nvPr/>
        </p:nvSpPr>
        <p:spPr>
          <a:xfrm>
            <a:off x="21596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7" name="object 4997"/>
          <p:cNvSpPr/>
          <p:nvPr/>
        </p:nvSpPr>
        <p:spPr>
          <a:xfrm>
            <a:off x="21596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8" name="object 4998"/>
          <p:cNvSpPr/>
          <p:nvPr/>
        </p:nvSpPr>
        <p:spPr>
          <a:xfrm>
            <a:off x="21596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9" name="object 4999"/>
          <p:cNvSpPr/>
          <p:nvPr/>
        </p:nvSpPr>
        <p:spPr>
          <a:xfrm>
            <a:off x="21596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0" name="object 5000"/>
          <p:cNvSpPr/>
          <p:nvPr/>
        </p:nvSpPr>
        <p:spPr>
          <a:xfrm>
            <a:off x="21596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1" name="object 5001"/>
          <p:cNvSpPr/>
          <p:nvPr/>
        </p:nvSpPr>
        <p:spPr>
          <a:xfrm>
            <a:off x="21596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2" name="object 5002"/>
          <p:cNvSpPr/>
          <p:nvPr/>
        </p:nvSpPr>
        <p:spPr>
          <a:xfrm>
            <a:off x="21596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3" name="object 5003"/>
          <p:cNvSpPr/>
          <p:nvPr/>
        </p:nvSpPr>
        <p:spPr>
          <a:xfrm>
            <a:off x="21596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4" name="object 5004"/>
          <p:cNvSpPr/>
          <p:nvPr/>
        </p:nvSpPr>
        <p:spPr>
          <a:xfrm>
            <a:off x="21596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5" name="object 5005"/>
          <p:cNvSpPr/>
          <p:nvPr/>
        </p:nvSpPr>
        <p:spPr>
          <a:xfrm>
            <a:off x="21596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6" name="object 5006"/>
          <p:cNvSpPr/>
          <p:nvPr/>
        </p:nvSpPr>
        <p:spPr>
          <a:xfrm>
            <a:off x="21596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7" name="object 5007"/>
          <p:cNvSpPr/>
          <p:nvPr/>
        </p:nvSpPr>
        <p:spPr>
          <a:xfrm>
            <a:off x="21596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8" name="object 5008"/>
          <p:cNvSpPr/>
          <p:nvPr/>
        </p:nvSpPr>
        <p:spPr>
          <a:xfrm>
            <a:off x="21596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9" name="object 5009"/>
          <p:cNvSpPr/>
          <p:nvPr/>
        </p:nvSpPr>
        <p:spPr>
          <a:xfrm>
            <a:off x="21596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0" name="object 5010"/>
          <p:cNvSpPr/>
          <p:nvPr/>
        </p:nvSpPr>
        <p:spPr>
          <a:xfrm>
            <a:off x="21596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1" name="object 5011"/>
          <p:cNvSpPr/>
          <p:nvPr/>
        </p:nvSpPr>
        <p:spPr>
          <a:xfrm>
            <a:off x="21596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2" name="object 5012"/>
          <p:cNvSpPr/>
          <p:nvPr/>
        </p:nvSpPr>
        <p:spPr>
          <a:xfrm>
            <a:off x="21596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3" name="object 5013"/>
          <p:cNvSpPr/>
          <p:nvPr/>
        </p:nvSpPr>
        <p:spPr>
          <a:xfrm>
            <a:off x="21596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4" name="object 5014"/>
          <p:cNvSpPr/>
          <p:nvPr/>
        </p:nvSpPr>
        <p:spPr>
          <a:xfrm>
            <a:off x="21596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5" name="object 5015"/>
          <p:cNvSpPr/>
          <p:nvPr/>
        </p:nvSpPr>
        <p:spPr>
          <a:xfrm>
            <a:off x="21596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6" name="object 5016"/>
          <p:cNvSpPr/>
          <p:nvPr/>
        </p:nvSpPr>
        <p:spPr>
          <a:xfrm>
            <a:off x="21596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7" name="object 5017"/>
          <p:cNvSpPr/>
          <p:nvPr/>
        </p:nvSpPr>
        <p:spPr>
          <a:xfrm>
            <a:off x="21596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8" name="object 5018"/>
          <p:cNvSpPr/>
          <p:nvPr/>
        </p:nvSpPr>
        <p:spPr>
          <a:xfrm>
            <a:off x="2159168" y="5928302"/>
            <a:ext cx="0" cy="13335"/>
          </a:xfrm>
          <a:custGeom>
            <a:avLst/>
            <a:gdLst/>
            <a:ahLst/>
            <a:cxnLst/>
            <a:rect l="l" t="t" r="r" b="b"/>
            <a:pathLst>
              <a:path w="0" h="13335">
                <a:moveTo>
                  <a:pt x="0" y="0"/>
                </a:moveTo>
                <a:lnTo>
                  <a:pt x="0" y="12852"/>
                </a:lnTo>
              </a:path>
            </a:pathLst>
          </a:custGeom>
          <a:ln w="535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9" name="object 5019"/>
          <p:cNvSpPr/>
          <p:nvPr/>
        </p:nvSpPr>
        <p:spPr>
          <a:xfrm>
            <a:off x="2157552" y="593365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2146" y="4292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0" name="object 5020"/>
          <p:cNvSpPr/>
          <p:nvPr/>
        </p:nvSpPr>
        <p:spPr>
          <a:xfrm>
            <a:off x="215756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1" name="object 5021"/>
          <p:cNvSpPr/>
          <p:nvPr/>
        </p:nvSpPr>
        <p:spPr>
          <a:xfrm>
            <a:off x="215756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2" name="object 5022"/>
          <p:cNvSpPr/>
          <p:nvPr/>
        </p:nvSpPr>
        <p:spPr>
          <a:xfrm>
            <a:off x="215756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3" name="object 5023"/>
          <p:cNvSpPr/>
          <p:nvPr/>
        </p:nvSpPr>
        <p:spPr>
          <a:xfrm>
            <a:off x="215756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4" name="object 5024"/>
          <p:cNvSpPr/>
          <p:nvPr/>
        </p:nvSpPr>
        <p:spPr>
          <a:xfrm>
            <a:off x="215756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5" name="object 5025"/>
          <p:cNvSpPr/>
          <p:nvPr/>
        </p:nvSpPr>
        <p:spPr>
          <a:xfrm>
            <a:off x="215756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6" name="object 5026"/>
          <p:cNvSpPr/>
          <p:nvPr/>
        </p:nvSpPr>
        <p:spPr>
          <a:xfrm>
            <a:off x="215756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7" name="object 5027"/>
          <p:cNvSpPr/>
          <p:nvPr/>
        </p:nvSpPr>
        <p:spPr>
          <a:xfrm>
            <a:off x="215756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8" name="object 5028"/>
          <p:cNvSpPr/>
          <p:nvPr/>
        </p:nvSpPr>
        <p:spPr>
          <a:xfrm>
            <a:off x="215756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9" name="object 5029"/>
          <p:cNvSpPr/>
          <p:nvPr/>
        </p:nvSpPr>
        <p:spPr>
          <a:xfrm>
            <a:off x="215756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0" name="object 5030"/>
          <p:cNvSpPr/>
          <p:nvPr/>
        </p:nvSpPr>
        <p:spPr>
          <a:xfrm>
            <a:off x="215756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1" name="object 5031"/>
          <p:cNvSpPr/>
          <p:nvPr/>
        </p:nvSpPr>
        <p:spPr>
          <a:xfrm>
            <a:off x="215756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2" name="object 5032"/>
          <p:cNvSpPr/>
          <p:nvPr/>
        </p:nvSpPr>
        <p:spPr>
          <a:xfrm>
            <a:off x="215756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3" name="object 5033"/>
          <p:cNvSpPr/>
          <p:nvPr/>
        </p:nvSpPr>
        <p:spPr>
          <a:xfrm>
            <a:off x="215756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4" name="object 5034"/>
          <p:cNvSpPr/>
          <p:nvPr/>
        </p:nvSpPr>
        <p:spPr>
          <a:xfrm>
            <a:off x="215756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5" name="object 5035"/>
          <p:cNvSpPr/>
          <p:nvPr/>
        </p:nvSpPr>
        <p:spPr>
          <a:xfrm>
            <a:off x="215756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6" name="object 5036"/>
          <p:cNvSpPr/>
          <p:nvPr/>
        </p:nvSpPr>
        <p:spPr>
          <a:xfrm>
            <a:off x="215756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7" name="object 5037"/>
          <p:cNvSpPr/>
          <p:nvPr/>
        </p:nvSpPr>
        <p:spPr>
          <a:xfrm>
            <a:off x="215756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8" name="object 5038"/>
          <p:cNvSpPr/>
          <p:nvPr/>
        </p:nvSpPr>
        <p:spPr>
          <a:xfrm>
            <a:off x="215756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9" name="object 5039"/>
          <p:cNvSpPr/>
          <p:nvPr/>
        </p:nvSpPr>
        <p:spPr>
          <a:xfrm>
            <a:off x="21575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0" name="object 5040"/>
          <p:cNvSpPr/>
          <p:nvPr/>
        </p:nvSpPr>
        <p:spPr>
          <a:xfrm>
            <a:off x="21575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1" name="object 5041"/>
          <p:cNvSpPr/>
          <p:nvPr/>
        </p:nvSpPr>
        <p:spPr>
          <a:xfrm>
            <a:off x="21575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2" name="object 5042"/>
          <p:cNvSpPr/>
          <p:nvPr/>
        </p:nvSpPr>
        <p:spPr>
          <a:xfrm>
            <a:off x="21575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3" name="object 5043"/>
          <p:cNvSpPr/>
          <p:nvPr/>
        </p:nvSpPr>
        <p:spPr>
          <a:xfrm>
            <a:off x="21575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4" name="object 5044"/>
          <p:cNvSpPr/>
          <p:nvPr/>
        </p:nvSpPr>
        <p:spPr>
          <a:xfrm>
            <a:off x="215756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5" name="object 5045"/>
          <p:cNvSpPr/>
          <p:nvPr/>
        </p:nvSpPr>
        <p:spPr>
          <a:xfrm>
            <a:off x="21554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6" name="object 5046"/>
          <p:cNvSpPr/>
          <p:nvPr/>
        </p:nvSpPr>
        <p:spPr>
          <a:xfrm>
            <a:off x="21554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7" name="object 5047"/>
          <p:cNvSpPr/>
          <p:nvPr/>
        </p:nvSpPr>
        <p:spPr>
          <a:xfrm>
            <a:off x="21554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8" name="object 5048"/>
          <p:cNvSpPr/>
          <p:nvPr/>
        </p:nvSpPr>
        <p:spPr>
          <a:xfrm>
            <a:off x="21554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9" name="object 5049"/>
          <p:cNvSpPr/>
          <p:nvPr/>
        </p:nvSpPr>
        <p:spPr>
          <a:xfrm>
            <a:off x="21554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0" name="object 5050"/>
          <p:cNvSpPr/>
          <p:nvPr/>
        </p:nvSpPr>
        <p:spPr>
          <a:xfrm>
            <a:off x="21554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1" name="object 5051"/>
          <p:cNvSpPr/>
          <p:nvPr/>
        </p:nvSpPr>
        <p:spPr>
          <a:xfrm>
            <a:off x="21554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2" name="object 5052"/>
          <p:cNvSpPr/>
          <p:nvPr/>
        </p:nvSpPr>
        <p:spPr>
          <a:xfrm>
            <a:off x="21554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3" name="object 5053"/>
          <p:cNvSpPr/>
          <p:nvPr/>
        </p:nvSpPr>
        <p:spPr>
          <a:xfrm>
            <a:off x="21554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4" name="object 5054"/>
          <p:cNvSpPr/>
          <p:nvPr/>
        </p:nvSpPr>
        <p:spPr>
          <a:xfrm>
            <a:off x="21554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5" name="object 5055"/>
          <p:cNvSpPr/>
          <p:nvPr/>
        </p:nvSpPr>
        <p:spPr>
          <a:xfrm>
            <a:off x="21554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6" name="object 5056"/>
          <p:cNvSpPr/>
          <p:nvPr/>
        </p:nvSpPr>
        <p:spPr>
          <a:xfrm>
            <a:off x="21554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7" name="object 5057"/>
          <p:cNvSpPr/>
          <p:nvPr/>
        </p:nvSpPr>
        <p:spPr>
          <a:xfrm>
            <a:off x="21554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8" name="object 5058"/>
          <p:cNvSpPr/>
          <p:nvPr/>
        </p:nvSpPr>
        <p:spPr>
          <a:xfrm>
            <a:off x="21554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9" name="object 5059"/>
          <p:cNvSpPr/>
          <p:nvPr/>
        </p:nvSpPr>
        <p:spPr>
          <a:xfrm>
            <a:off x="21554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0" name="object 5060"/>
          <p:cNvSpPr/>
          <p:nvPr/>
        </p:nvSpPr>
        <p:spPr>
          <a:xfrm>
            <a:off x="21554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1" name="object 5061"/>
          <p:cNvSpPr/>
          <p:nvPr/>
        </p:nvSpPr>
        <p:spPr>
          <a:xfrm>
            <a:off x="21554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2" name="object 5062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3" name="object 5063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4" name="object 5064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5" name="object 5065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6" name="object 5066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7" name="object 5067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8" name="object 5068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9" name="object 5069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0" name="object 5070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1" name="object 5071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2" name="object 5072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3" name="object 5073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4" name="object 5074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5" name="object 5075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6" name="object 5076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7" name="object 5077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8" name="object 5078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9" name="object 5079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0" name="object 5080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1" name="object 5081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2" name="object 5082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3" name="object 5083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4" name="object 5084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5" name="object 5085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6" name="object 5086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7" name="object 5087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8" name="object 5088"/>
          <p:cNvSpPr/>
          <p:nvPr/>
        </p:nvSpPr>
        <p:spPr>
          <a:xfrm>
            <a:off x="21532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9" name="object 5089"/>
          <p:cNvSpPr/>
          <p:nvPr/>
        </p:nvSpPr>
        <p:spPr>
          <a:xfrm>
            <a:off x="2153272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0" name="object 5090"/>
          <p:cNvSpPr/>
          <p:nvPr/>
        </p:nvSpPr>
        <p:spPr>
          <a:xfrm>
            <a:off x="21532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1" name="object 5091"/>
          <p:cNvSpPr/>
          <p:nvPr/>
        </p:nvSpPr>
        <p:spPr>
          <a:xfrm>
            <a:off x="21532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2" name="object 5092"/>
          <p:cNvSpPr/>
          <p:nvPr/>
        </p:nvSpPr>
        <p:spPr>
          <a:xfrm>
            <a:off x="21532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3" name="object 5093"/>
          <p:cNvSpPr/>
          <p:nvPr/>
        </p:nvSpPr>
        <p:spPr>
          <a:xfrm>
            <a:off x="21532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4" name="object 5094"/>
          <p:cNvSpPr/>
          <p:nvPr/>
        </p:nvSpPr>
        <p:spPr>
          <a:xfrm>
            <a:off x="21532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5" name="object 5095"/>
          <p:cNvSpPr/>
          <p:nvPr/>
        </p:nvSpPr>
        <p:spPr>
          <a:xfrm>
            <a:off x="21532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6" name="object 5096"/>
          <p:cNvSpPr/>
          <p:nvPr/>
        </p:nvSpPr>
        <p:spPr>
          <a:xfrm>
            <a:off x="21532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7" name="object 5097"/>
          <p:cNvSpPr/>
          <p:nvPr/>
        </p:nvSpPr>
        <p:spPr>
          <a:xfrm>
            <a:off x="21532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8" name="object 5098"/>
          <p:cNvSpPr/>
          <p:nvPr/>
        </p:nvSpPr>
        <p:spPr>
          <a:xfrm>
            <a:off x="21532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9" name="object 5099"/>
          <p:cNvSpPr/>
          <p:nvPr/>
        </p:nvSpPr>
        <p:spPr>
          <a:xfrm>
            <a:off x="21532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0" name="object 5100"/>
          <p:cNvSpPr/>
          <p:nvPr/>
        </p:nvSpPr>
        <p:spPr>
          <a:xfrm>
            <a:off x="21532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1" name="object 5101"/>
          <p:cNvSpPr/>
          <p:nvPr/>
        </p:nvSpPr>
        <p:spPr>
          <a:xfrm>
            <a:off x="2153272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2" name="object 5102"/>
          <p:cNvSpPr/>
          <p:nvPr/>
        </p:nvSpPr>
        <p:spPr>
          <a:xfrm>
            <a:off x="2151126" y="593365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2146" y="0"/>
                </a:moveTo>
                <a:lnTo>
                  <a:pt x="0" y="429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3" name="object 5103"/>
          <p:cNvSpPr/>
          <p:nvPr/>
        </p:nvSpPr>
        <p:spPr>
          <a:xfrm>
            <a:off x="2148979" y="593365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2146" y="4292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4" name="object 5104"/>
          <p:cNvSpPr/>
          <p:nvPr/>
        </p:nvSpPr>
        <p:spPr>
          <a:xfrm>
            <a:off x="21489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5" name="object 5105"/>
          <p:cNvSpPr/>
          <p:nvPr/>
        </p:nvSpPr>
        <p:spPr>
          <a:xfrm>
            <a:off x="21489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6" name="object 5106"/>
          <p:cNvSpPr/>
          <p:nvPr/>
        </p:nvSpPr>
        <p:spPr>
          <a:xfrm>
            <a:off x="21489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7" name="object 5107"/>
          <p:cNvSpPr/>
          <p:nvPr/>
        </p:nvSpPr>
        <p:spPr>
          <a:xfrm>
            <a:off x="21489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8" name="object 5108"/>
          <p:cNvSpPr/>
          <p:nvPr/>
        </p:nvSpPr>
        <p:spPr>
          <a:xfrm>
            <a:off x="2148992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9" name="object 5109"/>
          <p:cNvSpPr/>
          <p:nvPr/>
        </p:nvSpPr>
        <p:spPr>
          <a:xfrm>
            <a:off x="214899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0" name="object 5110"/>
          <p:cNvSpPr/>
          <p:nvPr/>
        </p:nvSpPr>
        <p:spPr>
          <a:xfrm>
            <a:off x="214899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1" name="object 5111"/>
          <p:cNvSpPr/>
          <p:nvPr/>
        </p:nvSpPr>
        <p:spPr>
          <a:xfrm>
            <a:off x="214899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2" name="object 5112"/>
          <p:cNvSpPr/>
          <p:nvPr/>
        </p:nvSpPr>
        <p:spPr>
          <a:xfrm>
            <a:off x="214899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3" name="object 5113"/>
          <p:cNvSpPr/>
          <p:nvPr/>
        </p:nvSpPr>
        <p:spPr>
          <a:xfrm>
            <a:off x="214899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4" name="object 5114"/>
          <p:cNvSpPr/>
          <p:nvPr/>
        </p:nvSpPr>
        <p:spPr>
          <a:xfrm>
            <a:off x="214899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5" name="object 5115"/>
          <p:cNvSpPr/>
          <p:nvPr/>
        </p:nvSpPr>
        <p:spPr>
          <a:xfrm>
            <a:off x="214899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6" name="object 5116"/>
          <p:cNvSpPr/>
          <p:nvPr/>
        </p:nvSpPr>
        <p:spPr>
          <a:xfrm>
            <a:off x="214899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7" name="object 5117"/>
          <p:cNvSpPr/>
          <p:nvPr/>
        </p:nvSpPr>
        <p:spPr>
          <a:xfrm>
            <a:off x="2148992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8" name="object 5118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9" name="object 5119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0" name="object 5120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1" name="object 5121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2" name="object 5122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3" name="object 5123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4" name="object 5124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5" name="object 5125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6" name="object 5126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7" name="object 5127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8" name="object 5128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9" name="object 5129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0" name="object 5130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1" name="object 5131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2" name="object 5132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3" name="object 5133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4" name="object 5134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5" name="object 5135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6" name="object 5136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7" name="object 5137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8" name="object 5138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9" name="object 5139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0" name="object 5140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1" name="object 5141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2" name="object 5142"/>
          <p:cNvSpPr/>
          <p:nvPr/>
        </p:nvSpPr>
        <p:spPr>
          <a:xfrm>
            <a:off x="21489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3" name="object 5143"/>
          <p:cNvSpPr/>
          <p:nvPr/>
        </p:nvSpPr>
        <p:spPr>
          <a:xfrm>
            <a:off x="2146846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4" name="object 5144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5" name="object 5145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6" name="object 5146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7" name="object 5147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8" name="object 5148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9" name="object 5149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0" name="object 5150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1" name="object 5151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2" name="object 5152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3" name="object 5153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4" name="object 5154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5" name="object 5155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6" name="object 5156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7" name="object 5157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8" name="object 5158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9" name="object 5159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0" name="object 5160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1" name="object 5161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2" name="object 5162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3" name="object 5163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4" name="object 5164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5" name="object 5165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6" name="object 5166"/>
          <p:cNvSpPr/>
          <p:nvPr/>
        </p:nvSpPr>
        <p:spPr>
          <a:xfrm>
            <a:off x="21468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7" name="object 5167"/>
          <p:cNvSpPr/>
          <p:nvPr/>
        </p:nvSpPr>
        <p:spPr>
          <a:xfrm>
            <a:off x="2146846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8" name="object 5168"/>
          <p:cNvSpPr/>
          <p:nvPr/>
        </p:nvSpPr>
        <p:spPr>
          <a:xfrm>
            <a:off x="21468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9" name="object 5169"/>
          <p:cNvSpPr/>
          <p:nvPr/>
        </p:nvSpPr>
        <p:spPr>
          <a:xfrm>
            <a:off x="21468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0" name="object 5170"/>
          <p:cNvSpPr/>
          <p:nvPr/>
        </p:nvSpPr>
        <p:spPr>
          <a:xfrm>
            <a:off x="21468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1" name="object 5171"/>
          <p:cNvSpPr/>
          <p:nvPr/>
        </p:nvSpPr>
        <p:spPr>
          <a:xfrm>
            <a:off x="21468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2" name="object 5172"/>
          <p:cNvSpPr/>
          <p:nvPr/>
        </p:nvSpPr>
        <p:spPr>
          <a:xfrm>
            <a:off x="21468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3" name="object 5173"/>
          <p:cNvSpPr/>
          <p:nvPr/>
        </p:nvSpPr>
        <p:spPr>
          <a:xfrm>
            <a:off x="2146846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4" name="object 5174"/>
          <p:cNvSpPr/>
          <p:nvPr/>
        </p:nvSpPr>
        <p:spPr>
          <a:xfrm>
            <a:off x="214684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5" name="object 5175"/>
          <p:cNvSpPr/>
          <p:nvPr/>
        </p:nvSpPr>
        <p:spPr>
          <a:xfrm>
            <a:off x="214684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6" name="object 5176"/>
          <p:cNvSpPr/>
          <p:nvPr/>
        </p:nvSpPr>
        <p:spPr>
          <a:xfrm>
            <a:off x="214684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7" name="object 5177"/>
          <p:cNvSpPr/>
          <p:nvPr/>
        </p:nvSpPr>
        <p:spPr>
          <a:xfrm>
            <a:off x="2146846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8" name="object 5178"/>
          <p:cNvSpPr/>
          <p:nvPr/>
        </p:nvSpPr>
        <p:spPr>
          <a:xfrm>
            <a:off x="2148992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9" name="object 5179"/>
          <p:cNvSpPr/>
          <p:nvPr/>
        </p:nvSpPr>
        <p:spPr>
          <a:xfrm>
            <a:off x="21489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0" name="object 5180"/>
          <p:cNvSpPr/>
          <p:nvPr/>
        </p:nvSpPr>
        <p:spPr>
          <a:xfrm>
            <a:off x="21489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1" name="object 5181"/>
          <p:cNvSpPr/>
          <p:nvPr/>
        </p:nvSpPr>
        <p:spPr>
          <a:xfrm>
            <a:off x="21489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2" name="object 5182"/>
          <p:cNvSpPr/>
          <p:nvPr/>
        </p:nvSpPr>
        <p:spPr>
          <a:xfrm>
            <a:off x="21489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3" name="object 5183"/>
          <p:cNvSpPr/>
          <p:nvPr/>
        </p:nvSpPr>
        <p:spPr>
          <a:xfrm>
            <a:off x="2148992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4" name="object 5184"/>
          <p:cNvSpPr/>
          <p:nvPr/>
        </p:nvSpPr>
        <p:spPr>
          <a:xfrm>
            <a:off x="214899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5" name="object 5185"/>
          <p:cNvSpPr/>
          <p:nvPr/>
        </p:nvSpPr>
        <p:spPr>
          <a:xfrm>
            <a:off x="214899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6" name="object 5186"/>
          <p:cNvSpPr/>
          <p:nvPr/>
        </p:nvSpPr>
        <p:spPr>
          <a:xfrm>
            <a:off x="214899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7" name="object 5187"/>
          <p:cNvSpPr/>
          <p:nvPr/>
        </p:nvSpPr>
        <p:spPr>
          <a:xfrm>
            <a:off x="214899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8" name="object 5188"/>
          <p:cNvSpPr/>
          <p:nvPr/>
        </p:nvSpPr>
        <p:spPr>
          <a:xfrm>
            <a:off x="2148992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9" name="object 5189"/>
          <p:cNvSpPr/>
          <p:nvPr/>
        </p:nvSpPr>
        <p:spPr>
          <a:xfrm>
            <a:off x="214899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0" name="object 5190"/>
          <p:cNvSpPr/>
          <p:nvPr/>
        </p:nvSpPr>
        <p:spPr>
          <a:xfrm>
            <a:off x="214899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1" name="object 5191"/>
          <p:cNvSpPr/>
          <p:nvPr/>
        </p:nvSpPr>
        <p:spPr>
          <a:xfrm>
            <a:off x="214899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2" name="object 5192"/>
          <p:cNvSpPr/>
          <p:nvPr/>
        </p:nvSpPr>
        <p:spPr>
          <a:xfrm>
            <a:off x="214899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3" name="object 5193"/>
          <p:cNvSpPr/>
          <p:nvPr/>
        </p:nvSpPr>
        <p:spPr>
          <a:xfrm>
            <a:off x="214899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4" name="object 5194"/>
          <p:cNvSpPr/>
          <p:nvPr/>
        </p:nvSpPr>
        <p:spPr>
          <a:xfrm>
            <a:off x="214899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5" name="object 5195"/>
          <p:cNvSpPr/>
          <p:nvPr/>
        </p:nvSpPr>
        <p:spPr>
          <a:xfrm>
            <a:off x="214899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6" name="object 5196"/>
          <p:cNvSpPr/>
          <p:nvPr/>
        </p:nvSpPr>
        <p:spPr>
          <a:xfrm>
            <a:off x="2148992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7" name="object 5197"/>
          <p:cNvSpPr/>
          <p:nvPr/>
        </p:nvSpPr>
        <p:spPr>
          <a:xfrm>
            <a:off x="21511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8" name="object 5198"/>
          <p:cNvSpPr/>
          <p:nvPr/>
        </p:nvSpPr>
        <p:spPr>
          <a:xfrm>
            <a:off x="21511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9" name="object 5199"/>
          <p:cNvSpPr/>
          <p:nvPr/>
        </p:nvSpPr>
        <p:spPr>
          <a:xfrm>
            <a:off x="21511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0" name="object 5200"/>
          <p:cNvSpPr/>
          <p:nvPr/>
        </p:nvSpPr>
        <p:spPr>
          <a:xfrm>
            <a:off x="21511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1" name="object 5201"/>
          <p:cNvSpPr/>
          <p:nvPr/>
        </p:nvSpPr>
        <p:spPr>
          <a:xfrm>
            <a:off x="21511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2" name="object 5202"/>
          <p:cNvSpPr/>
          <p:nvPr/>
        </p:nvSpPr>
        <p:spPr>
          <a:xfrm>
            <a:off x="21511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3" name="object 5203"/>
          <p:cNvSpPr/>
          <p:nvPr/>
        </p:nvSpPr>
        <p:spPr>
          <a:xfrm>
            <a:off x="21511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4" name="object 5204"/>
          <p:cNvSpPr/>
          <p:nvPr/>
        </p:nvSpPr>
        <p:spPr>
          <a:xfrm>
            <a:off x="21511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5" name="object 5205"/>
          <p:cNvSpPr/>
          <p:nvPr/>
        </p:nvSpPr>
        <p:spPr>
          <a:xfrm>
            <a:off x="21511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6" name="object 5206"/>
          <p:cNvSpPr/>
          <p:nvPr/>
        </p:nvSpPr>
        <p:spPr>
          <a:xfrm>
            <a:off x="21511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7" name="object 5207"/>
          <p:cNvSpPr/>
          <p:nvPr/>
        </p:nvSpPr>
        <p:spPr>
          <a:xfrm>
            <a:off x="21511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8" name="object 5208"/>
          <p:cNvSpPr/>
          <p:nvPr/>
        </p:nvSpPr>
        <p:spPr>
          <a:xfrm>
            <a:off x="21511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9" name="object 5209"/>
          <p:cNvSpPr/>
          <p:nvPr/>
        </p:nvSpPr>
        <p:spPr>
          <a:xfrm>
            <a:off x="21511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0" name="object 5210"/>
          <p:cNvSpPr/>
          <p:nvPr/>
        </p:nvSpPr>
        <p:spPr>
          <a:xfrm>
            <a:off x="21511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1" name="object 5211"/>
          <p:cNvSpPr/>
          <p:nvPr/>
        </p:nvSpPr>
        <p:spPr>
          <a:xfrm>
            <a:off x="21511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2" name="object 5212"/>
          <p:cNvSpPr/>
          <p:nvPr/>
        </p:nvSpPr>
        <p:spPr>
          <a:xfrm>
            <a:off x="21511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3" name="object 5213"/>
          <p:cNvSpPr/>
          <p:nvPr/>
        </p:nvSpPr>
        <p:spPr>
          <a:xfrm>
            <a:off x="21511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4" name="object 5214"/>
          <p:cNvSpPr/>
          <p:nvPr/>
        </p:nvSpPr>
        <p:spPr>
          <a:xfrm>
            <a:off x="21511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5" name="object 5215"/>
          <p:cNvSpPr/>
          <p:nvPr/>
        </p:nvSpPr>
        <p:spPr>
          <a:xfrm>
            <a:off x="21511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6" name="object 5216"/>
          <p:cNvSpPr/>
          <p:nvPr/>
        </p:nvSpPr>
        <p:spPr>
          <a:xfrm>
            <a:off x="21511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7" name="object 5217"/>
          <p:cNvSpPr/>
          <p:nvPr/>
        </p:nvSpPr>
        <p:spPr>
          <a:xfrm>
            <a:off x="21511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8" name="object 5218"/>
          <p:cNvSpPr/>
          <p:nvPr/>
        </p:nvSpPr>
        <p:spPr>
          <a:xfrm>
            <a:off x="2151126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9" name="object 5219"/>
          <p:cNvSpPr/>
          <p:nvPr/>
        </p:nvSpPr>
        <p:spPr>
          <a:xfrm>
            <a:off x="21532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0" name="object 5220"/>
          <p:cNvSpPr/>
          <p:nvPr/>
        </p:nvSpPr>
        <p:spPr>
          <a:xfrm>
            <a:off x="21532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1" name="object 5221"/>
          <p:cNvSpPr/>
          <p:nvPr/>
        </p:nvSpPr>
        <p:spPr>
          <a:xfrm>
            <a:off x="21532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2" name="object 5222"/>
          <p:cNvSpPr/>
          <p:nvPr/>
        </p:nvSpPr>
        <p:spPr>
          <a:xfrm>
            <a:off x="21532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3" name="object 5223"/>
          <p:cNvSpPr/>
          <p:nvPr/>
        </p:nvSpPr>
        <p:spPr>
          <a:xfrm>
            <a:off x="21532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4" name="object 5224"/>
          <p:cNvSpPr/>
          <p:nvPr/>
        </p:nvSpPr>
        <p:spPr>
          <a:xfrm>
            <a:off x="21532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5" name="object 5225"/>
          <p:cNvSpPr/>
          <p:nvPr/>
        </p:nvSpPr>
        <p:spPr>
          <a:xfrm>
            <a:off x="21532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6" name="object 5226"/>
          <p:cNvSpPr/>
          <p:nvPr/>
        </p:nvSpPr>
        <p:spPr>
          <a:xfrm>
            <a:off x="21532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7" name="object 5227"/>
          <p:cNvSpPr/>
          <p:nvPr/>
        </p:nvSpPr>
        <p:spPr>
          <a:xfrm>
            <a:off x="2153272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8" name="object 5228"/>
          <p:cNvSpPr/>
          <p:nvPr/>
        </p:nvSpPr>
        <p:spPr>
          <a:xfrm>
            <a:off x="21532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9" name="object 5229"/>
          <p:cNvSpPr/>
          <p:nvPr/>
        </p:nvSpPr>
        <p:spPr>
          <a:xfrm>
            <a:off x="21532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0" name="object 5230"/>
          <p:cNvSpPr/>
          <p:nvPr/>
        </p:nvSpPr>
        <p:spPr>
          <a:xfrm>
            <a:off x="21532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1" name="object 5231"/>
          <p:cNvSpPr/>
          <p:nvPr/>
        </p:nvSpPr>
        <p:spPr>
          <a:xfrm>
            <a:off x="21532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2" name="object 5232"/>
          <p:cNvSpPr/>
          <p:nvPr/>
        </p:nvSpPr>
        <p:spPr>
          <a:xfrm>
            <a:off x="21532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3" name="object 5233"/>
          <p:cNvSpPr/>
          <p:nvPr/>
        </p:nvSpPr>
        <p:spPr>
          <a:xfrm>
            <a:off x="21532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4" name="object 5234"/>
          <p:cNvSpPr/>
          <p:nvPr/>
        </p:nvSpPr>
        <p:spPr>
          <a:xfrm>
            <a:off x="21532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5" name="object 5235"/>
          <p:cNvSpPr/>
          <p:nvPr/>
        </p:nvSpPr>
        <p:spPr>
          <a:xfrm>
            <a:off x="21532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6" name="object 5236"/>
          <p:cNvSpPr/>
          <p:nvPr/>
        </p:nvSpPr>
        <p:spPr>
          <a:xfrm>
            <a:off x="21532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7" name="object 5237"/>
          <p:cNvSpPr/>
          <p:nvPr/>
        </p:nvSpPr>
        <p:spPr>
          <a:xfrm>
            <a:off x="21532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8" name="object 5238"/>
          <p:cNvSpPr/>
          <p:nvPr/>
        </p:nvSpPr>
        <p:spPr>
          <a:xfrm>
            <a:off x="21532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9" name="object 5239"/>
          <p:cNvSpPr/>
          <p:nvPr/>
        </p:nvSpPr>
        <p:spPr>
          <a:xfrm>
            <a:off x="21532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0" name="object 5240"/>
          <p:cNvSpPr/>
          <p:nvPr/>
        </p:nvSpPr>
        <p:spPr>
          <a:xfrm>
            <a:off x="215327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1" name="object 5241"/>
          <p:cNvSpPr/>
          <p:nvPr/>
        </p:nvSpPr>
        <p:spPr>
          <a:xfrm>
            <a:off x="215327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2" name="object 5242"/>
          <p:cNvSpPr/>
          <p:nvPr/>
        </p:nvSpPr>
        <p:spPr>
          <a:xfrm>
            <a:off x="215327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3" name="object 5243"/>
          <p:cNvSpPr/>
          <p:nvPr/>
        </p:nvSpPr>
        <p:spPr>
          <a:xfrm>
            <a:off x="215327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4" name="object 5244"/>
          <p:cNvSpPr/>
          <p:nvPr/>
        </p:nvSpPr>
        <p:spPr>
          <a:xfrm>
            <a:off x="215327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5" name="object 5245"/>
          <p:cNvSpPr/>
          <p:nvPr/>
        </p:nvSpPr>
        <p:spPr>
          <a:xfrm>
            <a:off x="215327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6" name="object 5246"/>
          <p:cNvSpPr/>
          <p:nvPr/>
        </p:nvSpPr>
        <p:spPr>
          <a:xfrm>
            <a:off x="215327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7" name="object 5247"/>
          <p:cNvSpPr/>
          <p:nvPr/>
        </p:nvSpPr>
        <p:spPr>
          <a:xfrm>
            <a:off x="2153272" y="5929376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0" y="642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8" name="object 5248"/>
          <p:cNvSpPr/>
          <p:nvPr/>
        </p:nvSpPr>
        <p:spPr>
          <a:xfrm>
            <a:off x="2154882" y="5928302"/>
            <a:ext cx="0" cy="10160"/>
          </a:xfrm>
          <a:custGeom>
            <a:avLst/>
            <a:gdLst/>
            <a:ahLst/>
            <a:cxnLst/>
            <a:rect l="l" t="t" r="r" b="b"/>
            <a:pathLst>
              <a:path w="0" h="10160">
                <a:moveTo>
                  <a:pt x="0" y="0"/>
                </a:moveTo>
                <a:lnTo>
                  <a:pt x="0" y="9645"/>
                </a:lnTo>
              </a:path>
            </a:pathLst>
          </a:custGeom>
          <a:ln w="536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9" name="object 5249"/>
          <p:cNvSpPr/>
          <p:nvPr/>
        </p:nvSpPr>
        <p:spPr>
          <a:xfrm>
            <a:off x="215541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0" name="object 5250"/>
          <p:cNvSpPr/>
          <p:nvPr/>
        </p:nvSpPr>
        <p:spPr>
          <a:xfrm>
            <a:off x="215541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1" name="object 5251"/>
          <p:cNvSpPr/>
          <p:nvPr/>
        </p:nvSpPr>
        <p:spPr>
          <a:xfrm>
            <a:off x="215541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2" name="object 5252"/>
          <p:cNvSpPr/>
          <p:nvPr/>
        </p:nvSpPr>
        <p:spPr>
          <a:xfrm>
            <a:off x="215541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3" name="object 5253"/>
          <p:cNvSpPr/>
          <p:nvPr/>
        </p:nvSpPr>
        <p:spPr>
          <a:xfrm>
            <a:off x="215541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4" name="object 5254"/>
          <p:cNvSpPr/>
          <p:nvPr/>
        </p:nvSpPr>
        <p:spPr>
          <a:xfrm>
            <a:off x="2155418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5" name="object 5255"/>
          <p:cNvSpPr/>
          <p:nvPr/>
        </p:nvSpPr>
        <p:spPr>
          <a:xfrm>
            <a:off x="215756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6" name="object 5256"/>
          <p:cNvSpPr/>
          <p:nvPr/>
        </p:nvSpPr>
        <p:spPr>
          <a:xfrm>
            <a:off x="215756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7" name="object 5257"/>
          <p:cNvSpPr/>
          <p:nvPr/>
        </p:nvSpPr>
        <p:spPr>
          <a:xfrm>
            <a:off x="215756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8" name="object 5258"/>
          <p:cNvSpPr/>
          <p:nvPr/>
        </p:nvSpPr>
        <p:spPr>
          <a:xfrm>
            <a:off x="215756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9" name="object 5259"/>
          <p:cNvSpPr/>
          <p:nvPr/>
        </p:nvSpPr>
        <p:spPr>
          <a:xfrm>
            <a:off x="215756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0" name="object 5260"/>
          <p:cNvSpPr/>
          <p:nvPr/>
        </p:nvSpPr>
        <p:spPr>
          <a:xfrm>
            <a:off x="215756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1" name="object 5261"/>
          <p:cNvSpPr/>
          <p:nvPr/>
        </p:nvSpPr>
        <p:spPr>
          <a:xfrm>
            <a:off x="215756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2" name="object 5262"/>
          <p:cNvSpPr/>
          <p:nvPr/>
        </p:nvSpPr>
        <p:spPr>
          <a:xfrm>
            <a:off x="215756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3" name="object 5263"/>
          <p:cNvSpPr/>
          <p:nvPr/>
        </p:nvSpPr>
        <p:spPr>
          <a:xfrm>
            <a:off x="215756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4" name="object 5264"/>
          <p:cNvSpPr/>
          <p:nvPr/>
        </p:nvSpPr>
        <p:spPr>
          <a:xfrm>
            <a:off x="215756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5" name="object 5265"/>
          <p:cNvSpPr/>
          <p:nvPr/>
        </p:nvSpPr>
        <p:spPr>
          <a:xfrm>
            <a:off x="215756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6" name="object 5266"/>
          <p:cNvSpPr/>
          <p:nvPr/>
        </p:nvSpPr>
        <p:spPr>
          <a:xfrm>
            <a:off x="215756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7" name="object 5267"/>
          <p:cNvSpPr/>
          <p:nvPr/>
        </p:nvSpPr>
        <p:spPr>
          <a:xfrm>
            <a:off x="215756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8" name="object 5268"/>
          <p:cNvSpPr/>
          <p:nvPr/>
        </p:nvSpPr>
        <p:spPr>
          <a:xfrm>
            <a:off x="215756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9" name="object 5269"/>
          <p:cNvSpPr/>
          <p:nvPr/>
        </p:nvSpPr>
        <p:spPr>
          <a:xfrm>
            <a:off x="215756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0" name="object 5270"/>
          <p:cNvSpPr/>
          <p:nvPr/>
        </p:nvSpPr>
        <p:spPr>
          <a:xfrm>
            <a:off x="215756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1" name="object 5271"/>
          <p:cNvSpPr/>
          <p:nvPr/>
        </p:nvSpPr>
        <p:spPr>
          <a:xfrm>
            <a:off x="215756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2" name="object 5272"/>
          <p:cNvSpPr/>
          <p:nvPr/>
        </p:nvSpPr>
        <p:spPr>
          <a:xfrm>
            <a:off x="215756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3" name="object 5273"/>
          <p:cNvSpPr/>
          <p:nvPr/>
        </p:nvSpPr>
        <p:spPr>
          <a:xfrm>
            <a:off x="215756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4" name="object 5274"/>
          <p:cNvSpPr/>
          <p:nvPr/>
        </p:nvSpPr>
        <p:spPr>
          <a:xfrm>
            <a:off x="215756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5" name="object 5275"/>
          <p:cNvSpPr/>
          <p:nvPr/>
        </p:nvSpPr>
        <p:spPr>
          <a:xfrm>
            <a:off x="215756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6" name="object 5276"/>
          <p:cNvSpPr/>
          <p:nvPr/>
        </p:nvSpPr>
        <p:spPr>
          <a:xfrm>
            <a:off x="215756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7" name="object 5277"/>
          <p:cNvSpPr/>
          <p:nvPr/>
        </p:nvSpPr>
        <p:spPr>
          <a:xfrm>
            <a:off x="215756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8" name="object 5278"/>
          <p:cNvSpPr/>
          <p:nvPr/>
        </p:nvSpPr>
        <p:spPr>
          <a:xfrm>
            <a:off x="21596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9" name="object 5279"/>
          <p:cNvSpPr/>
          <p:nvPr/>
        </p:nvSpPr>
        <p:spPr>
          <a:xfrm>
            <a:off x="21596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0" name="object 5280"/>
          <p:cNvSpPr/>
          <p:nvPr/>
        </p:nvSpPr>
        <p:spPr>
          <a:xfrm>
            <a:off x="21596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1" name="object 5281"/>
          <p:cNvSpPr/>
          <p:nvPr/>
        </p:nvSpPr>
        <p:spPr>
          <a:xfrm>
            <a:off x="21596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2" name="object 5282"/>
          <p:cNvSpPr/>
          <p:nvPr/>
        </p:nvSpPr>
        <p:spPr>
          <a:xfrm>
            <a:off x="21596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3" name="object 5283"/>
          <p:cNvSpPr/>
          <p:nvPr/>
        </p:nvSpPr>
        <p:spPr>
          <a:xfrm>
            <a:off x="21596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4" name="object 5284"/>
          <p:cNvSpPr/>
          <p:nvPr/>
        </p:nvSpPr>
        <p:spPr>
          <a:xfrm>
            <a:off x="21596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5" name="object 5285"/>
          <p:cNvSpPr/>
          <p:nvPr/>
        </p:nvSpPr>
        <p:spPr>
          <a:xfrm>
            <a:off x="21596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6" name="object 5286"/>
          <p:cNvSpPr/>
          <p:nvPr/>
        </p:nvSpPr>
        <p:spPr>
          <a:xfrm>
            <a:off x="21596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7" name="object 5287"/>
          <p:cNvSpPr/>
          <p:nvPr/>
        </p:nvSpPr>
        <p:spPr>
          <a:xfrm>
            <a:off x="21596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8" name="object 5288"/>
          <p:cNvSpPr/>
          <p:nvPr/>
        </p:nvSpPr>
        <p:spPr>
          <a:xfrm>
            <a:off x="219400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9" name="object 5289"/>
          <p:cNvSpPr/>
          <p:nvPr/>
        </p:nvSpPr>
        <p:spPr>
          <a:xfrm>
            <a:off x="219400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0" name="object 5290"/>
          <p:cNvSpPr/>
          <p:nvPr/>
        </p:nvSpPr>
        <p:spPr>
          <a:xfrm>
            <a:off x="219400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1" name="object 5291"/>
          <p:cNvSpPr/>
          <p:nvPr/>
        </p:nvSpPr>
        <p:spPr>
          <a:xfrm>
            <a:off x="219400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2" name="object 5292"/>
          <p:cNvSpPr/>
          <p:nvPr/>
        </p:nvSpPr>
        <p:spPr>
          <a:xfrm>
            <a:off x="219400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3" name="object 5293"/>
          <p:cNvSpPr/>
          <p:nvPr/>
        </p:nvSpPr>
        <p:spPr>
          <a:xfrm>
            <a:off x="219400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4" name="object 5294"/>
          <p:cNvSpPr/>
          <p:nvPr/>
        </p:nvSpPr>
        <p:spPr>
          <a:xfrm>
            <a:off x="219400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5" name="object 5295"/>
          <p:cNvSpPr/>
          <p:nvPr/>
        </p:nvSpPr>
        <p:spPr>
          <a:xfrm>
            <a:off x="2194001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6" name="object 5296"/>
          <p:cNvSpPr/>
          <p:nvPr/>
        </p:nvSpPr>
        <p:spPr>
          <a:xfrm>
            <a:off x="219613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7" name="object 5297"/>
          <p:cNvSpPr/>
          <p:nvPr/>
        </p:nvSpPr>
        <p:spPr>
          <a:xfrm>
            <a:off x="219613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8" name="object 5298"/>
          <p:cNvSpPr/>
          <p:nvPr/>
        </p:nvSpPr>
        <p:spPr>
          <a:xfrm>
            <a:off x="2196134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9" name="object 5299"/>
          <p:cNvSpPr/>
          <p:nvPr/>
        </p:nvSpPr>
        <p:spPr>
          <a:xfrm>
            <a:off x="21961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0" name="object 5300"/>
          <p:cNvSpPr/>
          <p:nvPr/>
        </p:nvSpPr>
        <p:spPr>
          <a:xfrm>
            <a:off x="21961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1" name="object 5301"/>
          <p:cNvSpPr/>
          <p:nvPr/>
        </p:nvSpPr>
        <p:spPr>
          <a:xfrm>
            <a:off x="21961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2" name="object 5302"/>
          <p:cNvSpPr/>
          <p:nvPr/>
        </p:nvSpPr>
        <p:spPr>
          <a:xfrm>
            <a:off x="21961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3" name="object 5303"/>
          <p:cNvSpPr/>
          <p:nvPr/>
        </p:nvSpPr>
        <p:spPr>
          <a:xfrm>
            <a:off x="21961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4" name="object 5304"/>
          <p:cNvSpPr/>
          <p:nvPr/>
        </p:nvSpPr>
        <p:spPr>
          <a:xfrm>
            <a:off x="21961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5" name="object 5305"/>
          <p:cNvSpPr/>
          <p:nvPr/>
        </p:nvSpPr>
        <p:spPr>
          <a:xfrm>
            <a:off x="2196134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6" name="object 5306"/>
          <p:cNvSpPr/>
          <p:nvPr/>
        </p:nvSpPr>
        <p:spPr>
          <a:xfrm>
            <a:off x="21961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7" name="object 5307"/>
          <p:cNvSpPr/>
          <p:nvPr/>
        </p:nvSpPr>
        <p:spPr>
          <a:xfrm>
            <a:off x="21961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8" name="object 5308"/>
          <p:cNvSpPr/>
          <p:nvPr/>
        </p:nvSpPr>
        <p:spPr>
          <a:xfrm>
            <a:off x="21961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9" name="object 5309"/>
          <p:cNvSpPr/>
          <p:nvPr/>
        </p:nvSpPr>
        <p:spPr>
          <a:xfrm>
            <a:off x="21961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0" name="object 5310"/>
          <p:cNvSpPr/>
          <p:nvPr/>
        </p:nvSpPr>
        <p:spPr>
          <a:xfrm>
            <a:off x="21961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1" name="object 5311"/>
          <p:cNvSpPr/>
          <p:nvPr/>
        </p:nvSpPr>
        <p:spPr>
          <a:xfrm>
            <a:off x="21961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2" name="object 5312"/>
          <p:cNvSpPr/>
          <p:nvPr/>
        </p:nvSpPr>
        <p:spPr>
          <a:xfrm>
            <a:off x="21961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3" name="object 5313"/>
          <p:cNvSpPr/>
          <p:nvPr/>
        </p:nvSpPr>
        <p:spPr>
          <a:xfrm>
            <a:off x="2196134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4" name="object 5314"/>
          <p:cNvSpPr/>
          <p:nvPr/>
        </p:nvSpPr>
        <p:spPr>
          <a:xfrm>
            <a:off x="21961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5" name="object 5315"/>
          <p:cNvSpPr/>
          <p:nvPr/>
        </p:nvSpPr>
        <p:spPr>
          <a:xfrm>
            <a:off x="21961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6" name="object 5316"/>
          <p:cNvSpPr/>
          <p:nvPr/>
        </p:nvSpPr>
        <p:spPr>
          <a:xfrm>
            <a:off x="21961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7" name="object 5317"/>
          <p:cNvSpPr/>
          <p:nvPr/>
        </p:nvSpPr>
        <p:spPr>
          <a:xfrm>
            <a:off x="21961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8" name="object 5318"/>
          <p:cNvSpPr/>
          <p:nvPr/>
        </p:nvSpPr>
        <p:spPr>
          <a:xfrm>
            <a:off x="21961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9" name="object 5319"/>
          <p:cNvSpPr/>
          <p:nvPr/>
        </p:nvSpPr>
        <p:spPr>
          <a:xfrm>
            <a:off x="21961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0" name="object 5320"/>
          <p:cNvSpPr/>
          <p:nvPr/>
        </p:nvSpPr>
        <p:spPr>
          <a:xfrm>
            <a:off x="21961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1" name="object 5321"/>
          <p:cNvSpPr/>
          <p:nvPr/>
        </p:nvSpPr>
        <p:spPr>
          <a:xfrm>
            <a:off x="21961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2" name="object 5322"/>
          <p:cNvSpPr/>
          <p:nvPr/>
        </p:nvSpPr>
        <p:spPr>
          <a:xfrm>
            <a:off x="2196134" y="59293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3" name="object 5323"/>
          <p:cNvSpPr/>
          <p:nvPr/>
        </p:nvSpPr>
        <p:spPr>
          <a:xfrm>
            <a:off x="219828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4" name="object 5324"/>
          <p:cNvSpPr/>
          <p:nvPr/>
        </p:nvSpPr>
        <p:spPr>
          <a:xfrm>
            <a:off x="219828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5" name="object 5325"/>
          <p:cNvSpPr/>
          <p:nvPr/>
        </p:nvSpPr>
        <p:spPr>
          <a:xfrm>
            <a:off x="219828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6" name="object 5326"/>
          <p:cNvSpPr/>
          <p:nvPr/>
        </p:nvSpPr>
        <p:spPr>
          <a:xfrm>
            <a:off x="219828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7" name="object 5327"/>
          <p:cNvSpPr/>
          <p:nvPr/>
        </p:nvSpPr>
        <p:spPr>
          <a:xfrm>
            <a:off x="219828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8" name="object 5328"/>
          <p:cNvSpPr/>
          <p:nvPr/>
        </p:nvSpPr>
        <p:spPr>
          <a:xfrm>
            <a:off x="219828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9" name="object 5329"/>
          <p:cNvSpPr/>
          <p:nvPr/>
        </p:nvSpPr>
        <p:spPr>
          <a:xfrm>
            <a:off x="219828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0" name="object 5330"/>
          <p:cNvSpPr/>
          <p:nvPr/>
        </p:nvSpPr>
        <p:spPr>
          <a:xfrm>
            <a:off x="219828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1" name="object 5331"/>
          <p:cNvSpPr/>
          <p:nvPr/>
        </p:nvSpPr>
        <p:spPr>
          <a:xfrm>
            <a:off x="219828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2" name="object 5332"/>
          <p:cNvSpPr/>
          <p:nvPr/>
        </p:nvSpPr>
        <p:spPr>
          <a:xfrm>
            <a:off x="2196134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3" name="object 5333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4" name="object 5334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5" name="object 5335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6" name="object 5336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7" name="object 5337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8" name="object 5338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9" name="object 5339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0" name="object 5340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1" name="object 5341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2" name="object 5342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3" name="object 5343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4" name="object 5344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5" name="object 5345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6" name="object 5346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7" name="object 5347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8" name="object 5348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9" name="object 5349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0" name="object 5350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1" name="object 5351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2" name="object 5352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3" name="object 5353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4" name="object 5354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5" name="object 5355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6" name="object 5356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7" name="object 5357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8" name="object 5358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9" name="object 5359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0" name="object 5360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1" name="object 5361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2" name="object 5362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3" name="object 5363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4" name="object 5364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5" name="object 5365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6" name="object 5366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7" name="object 5367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8" name="object 5368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9" name="object 5369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0" name="object 5370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1" name="object 5371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2" name="object 5372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3" name="object 5373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4" name="object 5374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5" name="object 5375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6" name="object 5376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7" name="object 5377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8" name="object 5378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9" name="object 5379"/>
          <p:cNvSpPr/>
          <p:nvPr/>
        </p:nvSpPr>
        <p:spPr>
          <a:xfrm>
            <a:off x="21961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0" name="object 5380"/>
          <p:cNvSpPr/>
          <p:nvPr/>
        </p:nvSpPr>
        <p:spPr>
          <a:xfrm>
            <a:off x="2196134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1" name="object 5381"/>
          <p:cNvSpPr/>
          <p:nvPr/>
        </p:nvSpPr>
        <p:spPr>
          <a:xfrm>
            <a:off x="21961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2" name="object 5382"/>
          <p:cNvSpPr/>
          <p:nvPr/>
        </p:nvSpPr>
        <p:spPr>
          <a:xfrm>
            <a:off x="21961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3" name="object 5383"/>
          <p:cNvSpPr/>
          <p:nvPr/>
        </p:nvSpPr>
        <p:spPr>
          <a:xfrm>
            <a:off x="21961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4" name="object 5384"/>
          <p:cNvSpPr/>
          <p:nvPr/>
        </p:nvSpPr>
        <p:spPr>
          <a:xfrm>
            <a:off x="21961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5" name="object 5385"/>
          <p:cNvSpPr/>
          <p:nvPr/>
        </p:nvSpPr>
        <p:spPr>
          <a:xfrm>
            <a:off x="2193988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6" name="object 5386"/>
          <p:cNvSpPr/>
          <p:nvPr/>
        </p:nvSpPr>
        <p:spPr>
          <a:xfrm>
            <a:off x="219400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7" name="object 5387"/>
          <p:cNvSpPr/>
          <p:nvPr/>
        </p:nvSpPr>
        <p:spPr>
          <a:xfrm>
            <a:off x="219400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8" name="object 5388"/>
          <p:cNvSpPr/>
          <p:nvPr/>
        </p:nvSpPr>
        <p:spPr>
          <a:xfrm>
            <a:off x="219400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9" name="object 5389"/>
          <p:cNvSpPr/>
          <p:nvPr/>
        </p:nvSpPr>
        <p:spPr>
          <a:xfrm>
            <a:off x="219400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0" name="object 5390"/>
          <p:cNvSpPr/>
          <p:nvPr/>
        </p:nvSpPr>
        <p:spPr>
          <a:xfrm>
            <a:off x="2192928" y="5929376"/>
            <a:ext cx="0" cy="12065"/>
          </a:xfrm>
          <a:custGeom>
            <a:avLst/>
            <a:gdLst/>
            <a:ahLst/>
            <a:cxnLst/>
            <a:rect l="l" t="t" r="r" b="b"/>
            <a:pathLst>
              <a:path w="0" h="12064">
                <a:moveTo>
                  <a:pt x="0" y="0"/>
                </a:moveTo>
                <a:lnTo>
                  <a:pt x="0" y="11779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1" name="object 5391"/>
          <p:cNvSpPr/>
          <p:nvPr/>
        </p:nvSpPr>
        <p:spPr>
          <a:xfrm>
            <a:off x="2191854" y="593365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2146" y="4292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2" name="object 5392"/>
          <p:cNvSpPr/>
          <p:nvPr/>
        </p:nvSpPr>
        <p:spPr>
          <a:xfrm>
            <a:off x="21918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3" name="object 5393"/>
          <p:cNvSpPr/>
          <p:nvPr/>
        </p:nvSpPr>
        <p:spPr>
          <a:xfrm>
            <a:off x="21918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4" name="object 5394"/>
          <p:cNvSpPr/>
          <p:nvPr/>
        </p:nvSpPr>
        <p:spPr>
          <a:xfrm>
            <a:off x="21918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5" name="object 5395"/>
          <p:cNvSpPr/>
          <p:nvPr/>
        </p:nvSpPr>
        <p:spPr>
          <a:xfrm>
            <a:off x="21918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6" name="object 5396"/>
          <p:cNvSpPr/>
          <p:nvPr/>
        </p:nvSpPr>
        <p:spPr>
          <a:xfrm>
            <a:off x="21918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7" name="object 5397"/>
          <p:cNvSpPr/>
          <p:nvPr/>
        </p:nvSpPr>
        <p:spPr>
          <a:xfrm>
            <a:off x="21918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8" name="object 5398"/>
          <p:cNvSpPr/>
          <p:nvPr/>
        </p:nvSpPr>
        <p:spPr>
          <a:xfrm>
            <a:off x="21918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9" name="object 5399"/>
          <p:cNvSpPr/>
          <p:nvPr/>
        </p:nvSpPr>
        <p:spPr>
          <a:xfrm>
            <a:off x="21918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0" name="object 5400"/>
          <p:cNvSpPr/>
          <p:nvPr/>
        </p:nvSpPr>
        <p:spPr>
          <a:xfrm>
            <a:off x="219185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1" name="object 5401"/>
          <p:cNvSpPr/>
          <p:nvPr/>
        </p:nvSpPr>
        <p:spPr>
          <a:xfrm>
            <a:off x="219185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2" name="object 5402"/>
          <p:cNvSpPr/>
          <p:nvPr/>
        </p:nvSpPr>
        <p:spPr>
          <a:xfrm>
            <a:off x="219185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3" name="object 5403"/>
          <p:cNvSpPr/>
          <p:nvPr/>
        </p:nvSpPr>
        <p:spPr>
          <a:xfrm>
            <a:off x="219185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4" name="object 5404"/>
          <p:cNvSpPr/>
          <p:nvPr/>
        </p:nvSpPr>
        <p:spPr>
          <a:xfrm>
            <a:off x="219185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5" name="object 5405"/>
          <p:cNvSpPr/>
          <p:nvPr/>
        </p:nvSpPr>
        <p:spPr>
          <a:xfrm>
            <a:off x="219185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6" name="object 5406"/>
          <p:cNvSpPr/>
          <p:nvPr/>
        </p:nvSpPr>
        <p:spPr>
          <a:xfrm>
            <a:off x="219185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7" name="object 5407"/>
          <p:cNvSpPr/>
          <p:nvPr/>
        </p:nvSpPr>
        <p:spPr>
          <a:xfrm>
            <a:off x="219185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8" name="object 5408"/>
          <p:cNvSpPr/>
          <p:nvPr/>
        </p:nvSpPr>
        <p:spPr>
          <a:xfrm>
            <a:off x="219185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9" name="object 5409"/>
          <p:cNvSpPr/>
          <p:nvPr/>
        </p:nvSpPr>
        <p:spPr>
          <a:xfrm>
            <a:off x="219185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0" name="object 5410"/>
          <p:cNvSpPr/>
          <p:nvPr/>
        </p:nvSpPr>
        <p:spPr>
          <a:xfrm>
            <a:off x="219185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1" name="object 5411"/>
          <p:cNvSpPr/>
          <p:nvPr/>
        </p:nvSpPr>
        <p:spPr>
          <a:xfrm>
            <a:off x="219185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2" name="object 5412"/>
          <p:cNvSpPr/>
          <p:nvPr/>
        </p:nvSpPr>
        <p:spPr>
          <a:xfrm>
            <a:off x="219185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3" name="object 5413"/>
          <p:cNvSpPr/>
          <p:nvPr/>
        </p:nvSpPr>
        <p:spPr>
          <a:xfrm>
            <a:off x="219185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4" name="object 5414"/>
          <p:cNvSpPr/>
          <p:nvPr/>
        </p:nvSpPr>
        <p:spPr>
          <a:xfrm>
            <a:off x="219185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5" name="object 5415"/>
          <p:cNvSpPr/>
          <p:nvPr/>
        </p:nvSpPr>
        <p:spPr>
          <a:xfrm>
            <a:off x="219185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6" name="object 5416"/>
          <p:cNvSpPr/>
          <p:nvPr/>
        </p:nvSpPr>
        <p:spPr>
          <a:xfrm>
            <a:off x="219185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7" name="object 5417"/>
          <p:cNvSpPr/>
          <p:nvPr/>
        </p:nvSpPr>
        <p:spPr>
          <a:xfrm>
            <a:off x="219185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8" name="object 5418"/>
          <p:cNvSpPr/>
          <p:nvPr/>
        </p:nvSpPr>
        <p:spPr>
          <a:xfrm>
            <a:off x="2189708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9" name="object 5419"/>
          <p:cNvSpPr/>
          <p:nvPr/>
        </p:nvSpPr>
        <p:spPr>
          <a:xfrm>
            <a:off x="21897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0" name="object 5420"/>
          <p:cNvSpPr/>
          <p:nvPr/>
        </p:nvSpPr>
        <p:spPr>
          <a:xfrm>
            <a:off x="21897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1" name="object 5421"/>
          <p:cNvSpPr/>
          <p:nvPr/>
        </p:nvSpPr>
        <p:spPr>
          <a:xfrm>
            <a:off x="21897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2" name="object 5422"/>
          <p:cNvSpPr/>
          <p:nvPr/>
        </p:nvSpPr>
        <p:spPr>
          <a:xfrm>
            <a:off x="21897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3" name="object 5423"/>
          <p:cNvSpPr/>
          <p:nvPr/>
        </p:nvSpPr>
        <p:spPr>
          <a:xfrm>
            <a:off x="21897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4" name="object 5424"/>
          <p:cNvSpPr/>
          <p:nvPr/>
        </p:nvSpPr>
        <p:spPr>
          <a:xfrm>
            <a:off x="21897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5" name="object 5425"/>
          <p:cNvSpPr/>
          <p:nvPr/>
        </p:nvSpPr>
        <p:spPr>
          <a:xfrm>
            <a:off x="21897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6" name="object 5426"/>
          <p:cNvSpPr/>
          <p:nvPr/>
        </p:nvSpPr>
        <p:spPr>
          <a:xfrm>
            <a:off x="21897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7" name="object 5427"/>
          <p:cNvSpPr/>
          <p:nvPr/>
        </p:nvSpPr>
        <p:spPr>
          <a:xfrm>
            <a:off x="21897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8" name="object 5428"/>
          <p:cNvSpPr/>
          <p:nvPr/>
        </p:nvSpPr>
        <p:spPr>
          <a:xfrm>
            <a:off x="21897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9" name="object 5429"/>
          <p:cNvSpPr/>
          <p:nvPr/>
        </p:nvSpPr>
        <p:spPr>
          <a:xfrm>
            <a:off x="21897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0" name="object 5430"/>
          <p:cNvSpPr/>
          <p:nvPr/>
        </p:nvSpPr>
        <p:spPr>
          <a:xfrm>
            <a:off x="21897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1" name="object 5431"/>
          <p:cNvSpPr/>
          <p:nvPr/>
        </p:nvSpPr>
        <p:spPr>
          <a:xfrm>
            <a:off x="21897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2" name="object 5432"/>
          <p:cNvSpPr/>
          <p:nvPr/>
        </p:nvSpPr>
        <p:spPr>
          <a:xfrm>
            <a:off x="21897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3" name="object 5433"/>
          <p:cNvSpPr/>
          <p:nvPr/>
        </p:nvSpPr>
        <p:spPr>
          <a:xfrm>
            <a:off x="21897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4" name="object 5434"/>
          <p:cNvSpPr/>
          <p:nvPr/>
        </p:nvSpPr>
        <p:spPr>
          <a:xfrm>
            <a:off x="21897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5" name="object 5435"/>
          <p:cNvSpPr/>
          <p:nvPr/>
        </p:nvSpPr>
        <p:spPr>
          <a:xfrm>
            <a:off x="21897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6" name="object 5436"/>
          <p:cNvSpPr/>
          <p:nvPr/>
        </p:nvSpPr>
        <p:spPr>
          <a:xfrm>
            <a:off x="21897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7" name="object 5437"/>
          <p:cNvSpPr/>
          <p:nvPr/>
        </p:nvSpPr>
        <p:spPr>
          <a:xfrm>
            <a:off x="21897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8" name="object 5438"/>
          <p:cNvSpPr/>
          <p:nvPr/>
        </p:nvSpPr>
        <p:spPr>
          <a:xfrm>
            <a:off x="21897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9" name="object 5439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0" name="object 5440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1" name="object 5441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2" name="object 5442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3" name="object 5443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4" name="object 5444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5" name="object 5445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6" name="object 5446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7" name="object 5447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8" name="object 5448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9" name="object 5449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0" name="object 5450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1" name="object 5451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2" name="object 5452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3" name="object 5453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4" name="object 5454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5" name="object 5455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6" name="object 5456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7" name="object 5457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8" name="object 5458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9" name="object 5459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0" name="object 5460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1" name="object 5461"/>
          <p:cNvSpPr/>
          <p:nvPr/>
        </p:nvSpPr>
        <p:spPr>
          <a:xfrm>
            <a:off x="21875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2" name="object 5462"/>
          <p:cNvSpPr/>
          <p:nvPr/>
        </p:nvSpPr>
        <p:spPr>
          <a:xfrm>
            <a:off x="2187562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3" name="object 5463"/>
          <p:cNvSpPr/>
          <p:nvPr/>
        </p:nvSpPr>
        <p:spPr>
          <a:xfrm>
            <a:off x="21875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4" name="object 5464"/>
          <p:cNvSpPr/>
          <p:nvPr/>
        </p:nvSpPr>
        <p:spPr>
          <a:xfrm>
            <a:off x="21875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5" name="object 5465"/>
          <p:cNvSpPr/>
          <p:nvPr/>
        </p:nvSpPr>
        <p:spPr>
          <a:xfrm>
            <a:off x="21875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6" name="object 5466"/>
          <p:cNvSpPr/>
          <p:nvPr/>
        </p:nvSpPr>
        <p:spPr>
          <a:xfrm>
            <a:off x="21875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7" name="object 5467"/>
          <p:cNvSpPr/>
          <p:nvPr/>
        </p:nvSpPr>
        <p:spPr>
          <a:xfrm>
            <a:off x="21875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8" name="object 5468"/>
          <p:cNvSpPr/>
          <p:nvPr/>
        </p:nvSpPr>
        <p:spPr>
          <a:xfrm>
            <a:off x="21875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9" name="object 5469"/>
          <p:cNvSpPr/>
          <p:nvPr/>
        </p:nvSpPr>
        <p:spPr>
          <a:xfrm>
            <a:off x="21875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0" name="object 5470"/>
          <p:cNvSpPr/>
          <p:nvPr/>
        </p:nvSpPr>
        <p:spPr>
          <a:xfrm>
            <a:off x="21875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1" name="object 5471"/>
          <p:cNvSpPr/>
          <p:nvPr/>
        </p:nvSpPr>
        <p:spPr>
          <a:xfrm>
            <a:off x="21875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2" name="object 5472"/>
          <p:cNvSpPr/>
          <p:nvPr/>
        </p:nvSpPr>
        <p:spPr>
          <a:xfrm>
            <a:off x="21875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3" name="object 5473"/>
          <p:cNvSpPr/>
          <p:nvPr/>
        </p:nvSpPr>
        <p:spPr>
          <a:xfrm>
            <a:off x="21875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4" name="object 5474"/>
          <p:cNvSpPr/>
          <p:nvPr/>
        </p:nvSpPr>
        <p:spPr>
          <a:xfrm>
            <a:off x="2187562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5" name="object 5475"/>
          <p:cNvSpPr/>
          <p:nvPr/>
        </p:nvSpPr>
        <p:spPr>
          <a:xfrm>
            <a:off x="2185416" y="593365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2146" y="0"/>
                </a:moveTo>
                <a:lnTo>
                  <a:pt x="0" y="429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6" name="object 5476"/>
          <p:cNvSpPr/>
          <p:nvPr/>
        </p:nvSpPr>
        <p:spPr>
          <a:xfrm>
            <a:off x="2184355" y="5933656"/>
            <a:ext cx="0" cy="7620"/>
          </a:xfrm>
          <a:custGeom>
            <a:avLst/>
            <a:gdLst/>
            <a:ahLst/>
            <a:cxnLst/>
            <a:rect l="l" t="t" r="r" b="b"/>
            <a:pathLst>
              <a:path w="0" h="7620">
                <a:moveTo>
                  <a:pt x="0" y="0"/>
                </a:moveTo>
                <a:lnTo>
                  <a:pt x="0" y="7499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7" name="object 5477"/>
          <p:cNvSpPr/>
          <p:nvPr/>
        </p:nvSpPr>
        <p:spPr>
          <a:xfrm>
            <a:off x="218542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8" name="object 5478"/>
          <p:cNvSpPr/>
          <p:nvPr/>
        </p:nvSpPr>
        <p:spPr>
          <a:xfrm>
            <a:off x="218542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9" name="object 5479"/>
          <p:cNvSpPr/>
          <p:nvPr/>
        </p:nvSpPr>
        <p:spPr>
          <a:xfrm>
            <a:off x="218542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0" name="object 5480"/>
          <p:cNvSpPr/>
          <p:nvPr/>
        </p:nvSpPr>
        <p:spPr>
          <a:xfrm>
            <a:off x="218542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1" name="object 5481"/>
          <p:cNvSpPr/>
          <p:nvPr/>
        </p:nvSpPr>
        <p:spPr>
          <a:xfrm>
            <a:off x="2183282" y="59315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2" name="object 5482"/>
          <p:cNvSpPr/>
          <p:nvPr/>
        </p:nvSpPr>
        <p:spPr>
          <a:xfrm>
            <a:off x="218328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3" name="object 5483"/>
          <p:cNvSpPr/>
          <p:nvPr/>
        </p:nvSpPr>
        <p:spPr>
          <a:xfrm>
            <a:off x="218328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4" name="object 5484"/>
          <p:cNvSpPr/>
          <p:nvPr/>
        </p:nvSpPr>
        <p:spPr>
          <a:xfrm>
            <a:off x="218328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5" name="object 5485"/>
          <p:cNvSpPr/>
          <p:nvPr/>
        </p:nvSpPr>
        <p:spPr>
          <a:xfrm>
            <a:off x="218328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6" name="object 5486"/>
          <p:cNvSpPr/>
          <p:nvPr/>
        </p:nvSpPr>
        <p:spPr>
          <a:xfrm>
            <a:off x="218328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7" name="object 5487"/>
          <p:cNvSpPr/>
          <p:nvPr/>
        </p:nvSpPr>
        <p:spPr>
          <a:xfrm>
            <a:off x="218328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8" name="object 5488"/>
          <p:cNvSpPr/>
          <p:nvPr/>
        </p:nvSpPr>
        <p:spPr>
          <a:xfrm>
            <a:off x="218328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9" name="object 5489"/>
          <p:cNvSpPr/>
          <p:nvPr/>
        </p:nvSpPr>
        <p:spPr>
          <a:xfrm>
            <a:off x="218328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0" name="object 5490"/>
          <p:cNvSpPr/>
          <p:nvPr/>
        </p:nvSpPr>
        <p:spPr>
          <a:xfrm>
            <a:off x="2183282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1" name="object 5491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2" name="object 5492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3" name="object 5493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4" name="object 5494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5" name="object 5495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6" name="object 5496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7" name="object 5497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8" name="object 5498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9" name="object 5499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0" name="object 5500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1" name="object 5501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2" name="object 5502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3" name="object 5503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4" name="object 5504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5" name="object 5505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6" name="object 5506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7" name="object 5507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8" name="object 5508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9" name="object 5509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0" name="object 5510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1" name="object 5511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2" name="object 5512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3" name="object 5513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4" name="object 5514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5" name="object 5515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6" name="object 5516"/>
          <p:cNvSpPr/>
          <p:nvPr/>
        </p:nvSpPr>
        <p:spPr>
          <a:xfrm>
            <a:off x="21832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7" name="object 5517"/>
          <p:cNvSpPr/>
          <p:nvPr/>
        </p:nvSpPr>
        <p:spPr>
          <a:xfrm>
            <a:off x="2181136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8" name="object 5518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9" name="object 5519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0" name="object 5520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1" name="object 5521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2" name="object 5522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3" name="object 5523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4" name="object 5524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5" name="object 5525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6" name="object 5526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7" name="object 5527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8" name="object 5528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9" name="object 5529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0" name="object 5530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1" name="object 5531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2" name="object 5532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3" name="object 5533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4" name="object 5534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5" name="object 5535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6" name="object 5536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7" name="object 5537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8" name="object 5538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9" name="object 5539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0" name="object 5540"/>
          <p:cNvSpPr/>
          <p:nvPr/>
        </p:nvSpPr>
        <p:spPr>
          <a:xfrm>
            <a:off x="2181136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1" name="object 5541"/>
          <p:cNvSpPr/>
          <p:nvPr/>
        </p:nvSpPr>
        <p:spPr>
          <a:xfrm>
            <a:off x="218113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2" name="object 5542"/>
          <p:cNvSpPr/>
          <p:nvPr/>
        </p:nvSpPr>
        <p:spPr>
          <a:xfrm>
            <a:off x="218113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3" name="object 5543"/>
          <p:cNvSpPr/>
          <p:nvPr/>
        </p:nvSpPr>
        <p:spPr>
          <a:xfrm>
            <a:off x="218113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4" name="object 5544"/>
          <p:cNvSpPr/>
          <p:nvPr/>
        </p:nvSpPr>
        <p:spPr>
          <a:xfrm>
            <a:off x="218113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5" name="object 5545"/>
          <p:cNvSpPr/>
          <p:nvPr/>
        </p:nvSpPr>
        <p:spPr>
          <a:xfrm>
            <a:off x="218113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6" name="object 5546"/>
          <p:cNvSpPr/>
          <p:nvPr/>
        </p:nvSpPr>
        <p:spPr>
          <a:xfrm>
            <a:off x="2181136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7" name="object 5547"/>
          <p:cNvSpPr/>
          <p:nvPr/>
        </p:nvSpPr>
        <p:spPr>
          <a:xfrm>
            <a:off x="21811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8" name="object 5548"/>
          <p:cNvSpPr/>
          <p:nvPr/>
        </p:nvSpPr>
        <p:spPr>
          <a:xfrm>
            <a:off x="21811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9" name="object 5549"/>
          <p:cNvSpPr/>
          <p:nvPr/>
        </p:nvSpPr>
        <p:spPr>
          <a:xfrm>
            <a:off x="2181136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0" name="object 5550"/>
          <p:cNvSpPr/>
          <p:nvPr/>
        </p:nvSpPr>
        <p:spPr>
          <a:xfrm>
            <a:off x="218328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1" name="object 5551"/>
          <p:cNvSpPr/>
          <p:nvPr/>
        </p:nvSpPr>
        <p:spPr>
          <a:xfrm>
            <a:off x="2183282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2" name="object 5552"/>
          <p:cNvSpPr/>
          <p:nvPr/>
        </p:nvSpPr>
        <p:spPr>
          <a:xfrm>
            <a:off x="21832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3" name="object 5553"/>
          <p:cNvSpPr/>
          <p:nvPr/>
        </p:nvSpPr>
        <p:spPr>
          <a:xfrm>
            <a:off x="21832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4" name="object 5554"/>
          <p:cNvSpPr/>
          <p:nvPr/>
        </p:nvSpPr>
        <p:spPr>
          <a:xfrm>
            <a:off x="21832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5" name="object 5555"/>
          <p:cNvSpPr/>
          <p:nvPr/>
        </p:nvSpPr>
        <p:spPr>
          <a:xfrm>
            <a:off x="21832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6" name="object 5556"/>
          <p:cNvSpPr/>
          <p:nvPr/>
        </p:nvSpPr>
        <p:spPr>
          <a:xfrm>
            <a:off x="2183282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7" name="object 5557"/>
          <p:cNvSpPr/>
          <p:nvPr/>
        </p:nvSpPr>
        <p:spPr>
          <a:xfrm>
            <a:off x="218328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8" name="object 5558"/>
          <p:cNvSpPr/>
          <p:nvPr/>
        </p:nvSpPr>
        <p:spPr>
          <a:xfrm>
            <a:off x="218328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9" name="object 5559"/>
          <p:cNvSpPr/>
          <p:nvPr/>
        </p:nvSpPr>
        <p:spPr>
          <a:xfrm>
            <a:off x="218328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0" name="object 5560"/>
          <p:cNvSpPr/>
          <p:nvPr/>
        </p:nvSpPr>
        <p:spPr>
          <a:xfrm>
            <a:off x="218328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1" name="object 5561"/>
          <p:cNvSpPr/>
          <p:nvPr/>
        </p:nvSpPr>
        <p:spPr>
          <a:xfrm>
            <a:off x="218328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2" name="object 5562"/>
          <p:cNvSpPr/>
          <p:nvPr/>
        </p:nvSpPr>
        <p:spPr>
          <a:xfrm>
            <a:off x="218328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3" name="object 5563"/>
          <p:cNvSpPr/>
          <p:nvPr/>
        </p:nvSpPr>
        <p:spPr>
          <a:xfrm>
            <a:off x="218328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4" name="object 5564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5" name="object 5565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6" name="object 5566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7" name="object 5567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8" name="object 5568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9" name="object 5569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0" name="object 5570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1" name="object 5571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2" name="object 5572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3" name="object 5573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4" name="object 5574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5" name="object 5575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6" name="object 5576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7" name="object 5577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8" name="object 5578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9" name="object 5579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0" name="object 5580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1" name="object 5581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2" name="object 5582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3" name="object 5583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4" name="object 5584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5" name="object 5585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6" name="object 5586"/>
          <p:cNvSpPr/>
          <p:nvPr/>
        </p:nvSpPr>
        <p:spPr>
          <a:xfrm>
            <a:off x="218542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7" name="object 5587"/>
          <p:cNvSpPr/>
          <p:nvPr/>
        </p:nvSpPr>
        <p:spPr>
          <a:xfrm>
            <a:off x="2185428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8" name="object 5588"/>
          <p:cNvSpPr/>
          <p:nvPr/>
        </p:nvSpPr>
        <p:spPr>
          <a:xfrm>
            <a:off x="218756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9" name="object 5589"/>
          <p:cNvSpPr/>
          <p:nvPr/>
        </p:nvSpPr>
        <p:spPr>
          <a:xfrm>
            <a:off x="218756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0" name="object 5590"/>
          <p:cNvSpPr/>
          <p:nvPr/>
        </p:nvSpPr>
        <p:spPr>
          <a:xfrm>
            <a:off x="218756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1" name="object 5591"/>
          <p:cNvSpPr/>
          <p:nvPr/>
        </p:nvSpPr>
        <p:spPr>
          <a:xfrm>
            <a:off x="218756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2" name="object 5592"/>
          <p:cNvSpPr/>
          <p:nvPr/>
        </p:nvSpPr>
        <p:spPr>
          <a:xfrm>
            <a:off x="218756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3" name="object 5593"/>
          <p:cNvSpPr/>
          <p:nvPr/>
        </p:nvSpPr>
        <p:spPr>
          <a:xfrm>
            <a:off x="218756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4" name="object 5594"/>
          <p:cNvSpPr/>
          <p:nvPr/>
        </p:nvSpPr>
        <p:spPr>
          <a:xfrm>
            <a:off x="218756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5" name="object 5595"/>
          <p:cNvSpPr/>
          <p:nvPr/>
        </p:nvSpPr>
        <p:spPr>
          <a:xfrm>
            <a:off x="218756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6" name="object 5596"/>
          <p:cNvSpPr/>
          <p:nvPr/>
        </p:nvSpPr>
        <p:spPr>
          <a:xfrm>
            <a:off x="218756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7" name="object 5597"/>
          <p:cNvSpPr/>
          <p:nvPr/>
        </p:nvSpPr>
        <p:spPr>
          <a:xfrm>
            <a:off x="218756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8" name="object 5598"/>
          <p:cNvSpPr/>
          <p:nvPr/>
        </p:nvSpPr>
        <p:spPr>
          <a:xfrm>
            <a:off x="2187562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9" name="object 5599"/>
          <p:cNvSpPr/>
          <p:nvPr/>
        </p:nvSpPr>
        <p:spPr>
          <a:xfrm>
            <a:off x="21875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0" name="object 5600"/>
          <p:cNvSpPr/>
          <p:nvPr/>
        </p:nvSpPr>
        <p:spPr>
          <a:xfrm>
            <a:off x="21875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1" name="object 5601"/>
          <p:cNvSpPr/>
          <p:nvPr/>
        </p:nvSpPr>
        <p:spPr>
          <a:xfrm>
            <a:off x="21875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2" name="object 5602"/>
          <p:cNvSpPr/>
          <p:nvPr/>
        </p:nvSpPr>
        <p:spPr>
          <a:xfrm>
            <a:off x="21875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3" name="object 5603"/>
          <p:cNvSpPr/>
          <p:nvPr/>
        </p:nvSpPr>
        <p:spPr>
          <a:xfrm>
            <a:off x="21875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4" name="object 5604"/>
          <p:cNvSpPr/>
          <p:nvPr/>
        </p:nvSpPr>
        <p:spPr>
          <a:xfrm>
            <a:off x="21875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5" name="object 5605"/>
          <p:cNvSpPr/>
          <p:nvPr/>
        </p:nvSpPr>
        <p:spPr>
          <a:xfrm>
            <a:off x="21875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6" name="object 5606"/>
          <p:cNvSpPr/>
          <p:nvPr/>
        </p:nvSpPr>
        <p:spPr>
          <a:xfrm>
            <a:off x="21875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7" name="object 5607"/>
          <p:cNvSpPr/>
          <p:nvPr/>
        </p:nvSpPr>
        <p:spPr>
          <a:xfrm>
            <a:off x="21875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8" name="object 5608"/>
          <p:cNvSpPr/>
          <p:nvPr/>
        </p:nvSpPr>
        <p:spPr>
          <a:xfrm>
            <a:off x="21875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9" name="object 5609"/>
          <p:cNvSpPr/>
          <p:nvPr/>
        </p:nvSpPr>
        <p:spPr>
          <a:xfrm>
            <a:off x="21875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0" name="object 5610"/>
          <p:cNvSpPr/>
          <p:nvPr/>
        </p:nvSpPr>
        <p:spPr>
          <a:xfrm>
            <a:off x="21875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1" name="object 5611"/>
          <p:cNvSpPr/>
          <p:nvPr/>
        </p:nvSpPr>
        <p:spPr>
          <a:xfrm>
            <a:off x="218756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2" name="object 5612"/>
          <p:cNvSpPr/>
          <p:nvPr/>
        </p:nvSpPr>
        <p:spPr>
          <a:xfrm>
            <a:off x="218756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3" name="object 5613"/>
          <p:cNvSpPr/>
          <p:nvPr/>
        </p:nvSpPr>
        <p:spPr>
          <a:xfrm>
            <a:off x="218756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4" name="object 5614"/>
          <p:cNvSpPr/>
          <p:nvPr/>
        </p:nvSpPr>
        <p:spPr>
          <a:xfrm>
            <a:off x="218756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5" name="object 5615"/>
          <p:cNvSpPr/>
          <p:nvPr/>
        </p:nvSpPr>
        <p:spPr>
          <a:xfrm>
            <a:off x="218756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6" name="object 5616"/>
          <p:cNvSpPr/>
          <p:nvPr/>
        </p:nvSpPr>
        <p:spPr>
          <a:xfrm>
            <a:off x="218756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7" name="object 5617"/>
          <p:cNvSpPr/>
          <p:nvPr/>
        </p:nvSpPr>
        <p:spPr>
          <a:xfrm>
            <a:off x="218756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8" name="object 5618"/>
          <p:cNvSpPr/>
          <p:nvPr/>
        </p:nvSpPr>
        <p:spPr>
          <a:xfrm>
            <a:off x="2187562" y="5929376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0" y="642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9" name="object 5619"/>
          <p:cNvSpPr/>
          <p:nvPr/>
        </p:nvSpPr>
        <p:spPr>
          <a:xfrm>
            <a:off x="2188635" y="5928302"/>
            <a:ext cx="0" cy="10160"/>
          </a:xfrm>
          <a:custGeom>
            <a:avLst/>
            <a:gdLst/>
            <a:ahLst/>
            <a:cxnLst/>
            <a:rect l="l" t="t" r="r" b="b"/>
            <a:pathLst>
              <a:path w="0" h="10160">
                <a:moveTo>
                  <a:pt x="0" y="0"/>
                </a:moveTo>
                <a:lnTo>
                  <a:pt x="0" y="9645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0" name="object 5620"/>
          <p:cNvSpPr/>
          <p:nvPr/>
        </p:nvSpPr>
        <p:spPr>
          <a:xfrm>
            <a:off x="21897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1" name="object 5621"/>
          <p:cNvSpPr/>
          <p:nvPr/>
        </p:nvSpPr>
        <p:spPr>
          <a:xfrm>
            <a:off x="21897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2" name="object 5622"/>
          <p:cNvSpPr/>
          <p:nvPr/>
        </p:nvSpPr>
        <p:spPr>
          <a:xfrm>
            <a:off x="21897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3" name="object 5623"/>
          <p:cNvSpPr/>
          <p:nvPr/>
        </p:nvSpPr>
        <p:spPr>
          <a:xfrm>
            <a:off x="21897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4" name="object 5624"/>
          <p:cNvSpPr/>
          <p:nvPr/>
        </p:nvSpPr>
        <p:spPr>
          <a:xfrm>
            <a:off x="21897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5" name="object 5625"/>
          <p:cNvSpPr/>
          <p:nvPr/>
        </p:nvSpPr>
        <p:spPr>
          <a:xfrm>
            <a:off x="2189708" y="59358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46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6" name="object 5626"/>
          <p:cNvSpPr/>
          <p:nvPr/>
        </p:nvSpPr>
        <p:spPr>
          <a:xfrm>
            <a:off x="219185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7" name="object 5627"/>
          <p:cNvSpPr/>
          <p:nvPr/>
        </p:nvSpPr>
        <p:spPr>
          <a:xfrm>
            <a:off x="219185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8" name="object 5628"/>
          <p:cNvSpPr/>
          <p:nvPr/>
        </p:nvSpPr>
        <p:spPr>
          <a:xfrm>
            <a:off x="219185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9" name="object 5629"/>
          <p:cNvSpPr/>
          <p:nvPr/>
        </p:nvSpPr>
        <p:spPr>
          <a:xfrm>
            <a:off x="219185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0" name="object 5630"/>
          <p:cNvSpPr/>
          <p:nvPr/>
        </p:nvSpPr>
        <p:spPr>
          <a:xfrm>
            <a:off x="219185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1" name="object 5631"/>
          <p:cNvSpPr/>
          <p:nvPr/>
        </p:nvSpPr>
        <p:spPr>
          <a:xfrm>
            <a:off x="219185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2" name="object 5632"/>
          <p:cNvSpPr/>
          <p:nvPr/>
        </p:nvSpPr>
        <p:spPr>
          <a:xfrm>
            <a:off x="219185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3" name="object 5633"/>
          <p:cNvSpPr/>
          <p:nvPr/>
        </p:nvSpPr>
        <p:spPr>
          <a:xfrm>
            <a:off x="219185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4" name="object 5634"/>
          <p:cNvSpPr/>
          <p:nvPr/>
        </p:nvSpPr>
        <p:spPr>
          <a:xfrm>
            <a:off x="219185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5" name="object 5635"/>
          <p:cNvSpPr/>
          <p:nvPr/>
        </p:nvSpPr>
        <p:spPr>
          <a:xfrm>
            <a:off x="219185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6" name="object 5636"/>
          <p:cNvSpPr/>
          <p:nvPr/>
        </p:nvSpPr>
        <p:spPr>
          <a:xfrm>
            <a:off x="219185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7" name="object 5637"/>
          <p:cNvSpPr/>
          <p:nvPr/>
        </p:nvSpPr>
        <p:spPr>
          <a:xfrm>
            <a:off x="219185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8" name="object 5638"/>
          <p:cNvSpPr/>
          <p:nvPr/>
        </p:nvSpPr>
        <p:spPr>
          <a:xfrm>
            <a:off x="219185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9" name="object 5639"/>
          <p:cNvSpPr/>
          <p:nvPr/>
        </p:nvSpPr>
        <p:spPr>
          <a:xfrm>
            <a:off x="219185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0" name="object 5640"/>
          <p:cNvSpPr/>
          <p:nvPr/>
        </p:nvSpPr>
        <p:spPr>
          <a:xfrm>
            <a:off x="219185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1" name="object 5641"/>
          <p:cNvSpPr/>
          <p:nvPr/>
        </p:nvSpPr>
        <p:spPr>
          <a:xfrm>
            <a:off x="219185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2" name="object 5642"/>
          <p:cNvSpPr/>
          <p:nvPr/>
        </p:nvSpPr>
        <p:spPr>
          <a:xfrm>
            <a:off x="219185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3" name="object 5643"/>
          <p:cNvSpPr/>
          <p:nvPr/>
        </p:nvSpPr>
        <p:spPr>
          <a:xfrm>
            <a:off x="219185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4" name="object 5644"/>
          <p:cNvSpPr/>
          <p:nvPr/>
        </p:nvSpPr>
        <p:spPr>
          <a:xfrm>
            <a:off x="219185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5" name="object 5645"/>
          <p:cNvSpPr/>
          <p:nvPr/>
        </p:nvSpPr>
        <p:spPr>
          <a:xfrm>
            <a:off x="219185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6" name="object 5646"/>
          <p:cNvSpPr/>
          <p:nvPr/>
        </p:nvSpPr>
        <p:spPr>
          <a:xfrm>
            <a:off x="219400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7" name="object 5647"/>
          <p:cNvSpPr/>
          <p:nvPr/>
        </p:nvSpPr>
        <p:spPr>
          <a:xfrm>
            <a:off x="219400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8" name="object 5648"/>
          <p:cNvSpPr/>
          <p:nvPr/>
        </p:nvSpPr>
        <p:spPr>
          <a:xfrm>
            <a:off x="219400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9" name="object 5649"/>
          <p:cNvSpPr/>
          <p:nvPr/>
        </p:nvSpPr>
        <p:spPr>
          <a:xfrm>
            <a:off x="219400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0" name="object 5650"/>
          <p:cNvSpPr/>
          <p:nvPr/>
        </p:nvSpPr>
        <p:spPr>
          <a:xfrm>
            <a:off x="219400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1" name="object 5651"/>
          <p:cNvSpPr/>
          <p:nvPr/>
        </p:nvSpPr>
        <p:spPr>
          <a:xfrm>
            <a:off x="219400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2" name="object 5652"/>
          <p:cNvSpPr/>
          <p:nvPr/>
        </p:nvSpPr>
        <p:spPr>
          <a:xfrm>
            <a:off x="219400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3" name="object 5653"/>
          <p:cNvSpPr/>
          <p:nvPr/>
        </p:nvSpPr>
        <p:spPr>
          <a:xfrm>
            <a:off x="219400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4" name="object 5654"/>
          <p:cNvSpPr/>
          <p:nvPr/>
        </p:nvSpPr>
        <p:spPr>
          <a:xfrm>
            <a:off x="219400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5" name="object 5655"/>
          <p:cNvSpPr/>
          <p:nvPr/>
        </p:nvSpPr>
        <p:spPr>
          <a:xfrm>
            <a:off x="219400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6" name="object 5656"/>
          <p:cNvSpPr/>
          <p:nvPr/>
        </p:nvSpPr>
        <p:spPr>
          <a:xfrm>
            <a:off x="219400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7" name="object 5657"/>
          <p:cNvSpPr/>
          <p:nvPr/>
        </p:nvSpPr>
        <p:spPr>
          <a:xfrm>
            <a:off x="219400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8" name="object 5658"/>
          <p:cNvSpPr/>
          <p:nvPr/>
        </p:nvSpPr>
        <p:spPr>
          <a:xfrm>
            <a:off x="219400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9" name="object 5659"/>
          <p:cNvSpPr/>
          <p:nvPr/>
        </p:nvSpPr>
        <p:spPr>
          <a:xfrm>
            <a:off x="219400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0" name="object 5660"/>
          <p:cNvSpPr/>
          <p:nvPr/>
        </p:nvSpPr>
        <p:spPr>
          <a:xfrm>
            <a:off x="21768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1" name="object 5661"/>
          <p:cNvSpPr/>
          <p:nvPr/>
        </p:nvSpPr>
        <p:spPr>
          <a:xfrm>
            <a:off x="21768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2" name="object 5662"/>
          <p:cNvSpPr/>
          <p:nvPr/>
        </p:nvSpPr>
        <p:spPr>
          <a:xfrm>
            <a:off x="21768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3" name="object 5663"/>
          <p:cNvSpPr/>
          <p:nvPr/>
        </p:nvSpPr>
        <p:spPr>
          <a:xfrm>
            <a:off x="21768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4" name="object 5664"/>
          <p:cNvSpPr/>
          <p:nvPr/>
        </p:nvSpPr>
        <p:spPr>
          <a:xfrm>
            <a:off x="217684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5" name="object 5665"/>
          <p:cNvSpPr/>
          <p:nvPr/>
        </p:nvSpPr>
        <p:spPr>
          <a:xfrm>
            <a:off x="217684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6" name="object 5666"/>
          <p:cNvSpPr/>
          <p:nvPr/>
        </p:nvSpPr>
        <p:spPr>
          <a:xfrm>
            <a:off x="217684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7" name="object 5667"/>
          <p:cNvSpPr/>
          <p:nvPr/>
        </p:nvSpPr>
        <p:spPr>
          <a:xfrm>
            <a:off x="217684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8" name="object 5668"/>
          <p:cNvSpPr/>
          <p:nvPr/>
        </p:nvSpPr>
        <p:spPr>
          <a:xfrm>
            <a:off x="217684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9" name="object 5669"/>
          <p:cNvSpPr/>
          <p:nvPr/>
        </p:nvSpPr>
        <p:spPr>
          <a:xfrm>
            <a:off x="2176843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0" name="object 5670"/>
          <p:cNvSpPr/>
          <p:nvPr/>
        </p:nvSpPr>
        <p:spPr>
          <a:xfrm>
            <a:off x="2178989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1" name="object 5671"/>
          <p:cNvSpPr/>
          <p:nvPr/>
        </p:nvSpPr>
        <p:spPr>
          <a:xfrm>
            <a:off x="21789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2" name="object 5672"/>
          <p:cNvSpPr/>
          <p:nvPr/>
        </p:nvSpPr>
        <p:spPr>
          <a:xfrm>
            <a:off x="21789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3" name="object 5673"/>
          <p:cNvSpPr/>
          <p:nvPr/>
        </p:nvSpPr>
        <p:spPr>
          <a:xfrm>
            <a:off x="21789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4" name="object 5674"/>
          <p:cNvSpPr/>
          <p:nvPr/>
        </p:nvSpPr>
        <p:spPr>
          <a:xfrm>
            <a:off x="21789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5" name="object 5675"/>
          <p:cNvSpPr/>
          <p:nvPr/>
        </p:nvSpPr>
        <p:spPr>
          <a:xfrm>
            <a:off x="21789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6" name="object 5676"/>
          <p:cNvSpPr/>
          <p:nvPr/>
        </p:nvSpPr>
        <p:spPr>
          <a:xfrm>
            <a:off x="21789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7" name="object 5677"/>
          <p:cNvSpPr/>
          <p:nvPr/>
        </p:nvSpPr>
        <p:spPr>
          <a:xfrm>
            <a:off x="2178989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8" name="object 5678"/>
          <p:cNvSpPr/>
          <p:nvPr/>
        </p:nvSpPr>
        <p:spPr>
          <a:xfrm>
            <a:off x="217898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9" name="object 5679"/>
          <p:cNvSpPr/>
          <p:nvPr/>
        </p:nvSpPr>
        <p:spPr>
          <a:xfrm>
            <a:off x="217898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0" name="object 5680"/>
          <p:cNvSpPr/>
          <p:nvPr/>
        </p:nvSpPr>
        <p:spPr>
          <a:xfrm>
            <a:off x="217898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1" name="object 5681"/>
          <p:cNvSpPr/>
          <p:nvPr/>
        </p:nvSpPr>
        <p:spPr>
          <a:xfrm>
            <a:off x="217898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2" name="object 5682"/>
          <p:cNvSpPr/>
          <p:nvPr/>
        </p:nvSpPr>
        <p:spPr>
          <a:xfrm>
            <a:off x="217898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3" name="object 5683"/>
          <p:cNvSpPr/>
          <p:nvPr/>
        </p:nvSpPr>
        <p:spPr>
          <a:xfrm>
            <a:off x="217898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4" name="object 5684"/>
          <p:cNvSpPr/>
          <p:nvPr/>
        </p:nvSpPr>
        <p:spPr>
          <a:xfrm>
            <a:off x="217898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5" name="object 5685"/>
          <p:cNvSpPr/>
          <p:nvPr/>
        </p:nvSpPr>
        <p:spPr>
          <a:xfrm>
            <a:off x="2178989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6" name="object 5686"/>
          <p:cNvSpPr/>
          <p:nvPr/>
        </p:nvSpPr>
        <p:spPr>
          <a:xfrm>
            <a:off x="21789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7" name="object 5687"/>
          <p:cNvSpPr/>
          <p:nvPr/>
        </p:nvSpPr>
        <p:spPr>
          <a:xfrm>
            <a:off x="21789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8" name="object 5688"/>
          <p:cNvSpPr/>
          <p:nvPr/>
        </p:nvSpPr>
        <p:spPr>
          <a:xfrm>
            <a:off x="21789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9" name="object 5689"/>
          <p:cNvSpPr/>
          <p:nvPr/>
        </p:nvSpPr>
        <p:spPr>
          <a:xfrm>
            <a:off x="21789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0" name="object 5690"/>
          <p:cNvSpPr/>
          <p:nvPr/>
        </p:nvSpPr>
        <p:spPr>
          <a:xfrm>
            <a:off x="21789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1" name="object 5691"/>
          <p:cNvSpPr/>
          <p:nvPr/>
        </p:nvSpPr>
        <p:spPr>
          <a:xfrm>
            <a:off x="21789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2" name="object 5692"/>
          <p:cNvSpPr/>
          <p:nvPr/>
        </p:nvSpPr>
        <p:spPr>
          <a:xfrm>
            <a:off x="21789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3" name="object 5693"/>
          <p:cNvSpPr/>
          <p:nvPr/>
        </p:nvSpPr>
        <p:spPr>
          <a:xfrm>
            <a:off x="21789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4" name="object 5694"/>
          <p:cNvSpPr/>
          <p:nvPr/>
        </p:nvSpPr>
        <p:spPr>
          <a:xfrm>
            <a:off x="2178989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5" name="object 5695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6" name="object 5696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7" name="object 5697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8" name="object 5698"/>
          <p:cNvSpPr/>
          <p:nvPr/>
        </p:nvSpPr>
        <p:spPr>
          <a:xfrm>
            <a:off x="2178989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9" name="object 5699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0" name="object 5700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1" name="object 5701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2" name="object 5702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3" name="object 5703"/>
          <p:cNvSpPr/>
          <p:nvPr/>
        </p:nvSpPr>
        <p:spPr>
          <a:xfrm>
            <a:off x="21811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4" name="object 5704"/>
          <p:cNvSpPr/>
          <p:nvPr/>
        </p:nvSpPr>
        <p:spPr>
          <a:xfrm>
            <a:off x="2178989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5" name="object 5705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6" name="object 5706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7" name="object 5707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8" name="object 5708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9" name="object 5709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0" name="object 5710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1" name="object 5711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2" name="object 5712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3" name="object 5713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4" name="object 5714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5" name="object 5715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6" name="object 5716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7" name="object 5717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8" name="object 5718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9" name="object 5719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0" name="object 5720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1" name="object 5721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2" name="object 5722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3" name="object 5723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4" name="object 5724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5" name="object 5725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6" name="object 5726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7" name="object 5727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8" name="object 5728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9" name="object 5729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0" name="object 5730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1" name="object 5731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2" name="object 5732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3" name="object 5733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4" name="object 5734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5" name="object 5735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6" name="object 5736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7" name="object 5737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8" name="object 5738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9" name="object 5739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0" name="object 5740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1" name="object 5741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2" name="object 5742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3" name="object 5743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4" name="object 5744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5" name="object 5745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6" name="object 5746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7" name="object 5747"/>
          <p:cNvSpPr/>
          <p:nvPr/>
        </p:nvSpPr>
        <p:spPr>
          <a:xfrm>
            <a:off x="21789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8" name="object 5748"/>
          <p:cNvSpPr/>
          <p:nvPr/>
        </p:nvSpPr>
        <p:spPr>
          <a:xfrm>
            <a:off x="2176843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9" name="object 5749"/>
          <p:cNvSpPr/>
          <p:nvPr/>
        </p:nvSpPr>
        <p:spPr>
          <a:xfrm>
            <a:off x="21768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0" name="object 5750"/>
          <p:cNvSpPr/>
          <p:nvPr/>
        </p:nvSpPr>
        <p:spPr>
          <a:xfrm>
            <a:off x="21768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1" name="object 5751"/>
          <p:cNvSpPr/>
          <p:nvPr/>
        </p:nvSpPr>
        <p:spPr>
          <a:xfrm>
            <a:off x="21768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2" name="object 5752"/>
          <p:cNvSpPr/>
          <p:nvPr/>
        </p:nvSpPr>
        <p:spPr>
          <a:xfrm>
            <a:off x="21768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3" name="object 5753"/>
          <p:cNvSpPr/>
          <p:nvPr/>
        </p:nvSpPr>
        <p:spPr>
          <a:xfrm>
            <a:off x="21768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4" name="object 5754"/>
          <p:cNvSpPr/>
          <p:nvPr/>
        </p:nvSpPr>
        <p:spPr>
          <a:xfrm>
            <a:off x="21768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5" name="object 5755"/>
          <p:cNvSpPr/>
          <p:nvPr/>
        </p:nvSpPr>
        <p:spPr>
          <a:xfrm>
            <a:off x="21768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6" name="object 5756"/>
          <p:cNvSpPr/>
          <p:nvPr/>
        </p:nvSpPr>
        <p:spPr>
          <a:xfrm>
            <a:off x="21768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7" name="object 5757"/>
          <p:cNvSpPr/>
          <p:nvPr/>
        </p:nvSpPr>
        <p:spPr>
          <a:xfrm>
            <a:off x="21768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8" name="object 5758"/>
          <p:cNvSpPr/>
          <p:nvPr/>
        </p:nvSpPr>
        <p:spPr>
          <a:xfrm>
            <a:off x="21768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9" name="object 5759"/>
          <p:cNvSpPr/>
          <p:nvPr/>
        </p:nvSpPr>
        <p:spPr>
          <a:xfrm>
            <a:off x="21768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0" name="object 5760"/>
          <p:cNvSpPr/>
          <p:nvPr/>
        </p:nvSpPr>
        <p:spPr>
          <a:xfrm>
            <a:off x="21768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1" name="object 5761"/>
          <p:cNvSpPr/>
          <p:nvPr/>
        </p:nvSpPr>
        <p:spPr>
          <a:xfrm>
            <a:off x="2175776" y="5929376"/>
            <a:ext cx="0" cy="12065"/>
          </a:xfrm>
          <a:custGeom>
            <a:avLst/>
            <a:gdLst/>
            <a:ahLst/>
            <a:cxnLst/>
            <a:rect l="l" t="t" r="r" b="b"/>
            <a:pathLst>
              <a:path w="0" h="12064">
                <a:moveTo>
                  <a:pt x="0" y="0"/>
                </a:moveTo>
                <a:lnTo>
                  <a:pt x="0" y="11779"/>
                </a:lnTo>
              </a:path>
            </a:pathLst>
          </a:custGeom>
          <a:ln w="4279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2" name="object 5762"/>
          <p:cNvSpPr/>
          <p:nvPr/>
        </p:nvSpPr>
        <p:spPr>
          <a:xfrm>
            <a:off x="2174697" y="593365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2146" y="4292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3" name="object 5763"/>
          <p:cNvSpPr/>
          <p:nvPr/>
        </p:nvSpPr>
        <p:spPr>
          <a:xfrm>
            <a:off x="217470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4" name="object 5764"/>
          <p:cNvSpPr/>
          <p:nvPr/>
        </p:nvSpPr>
        <p:spPr>
          <a:xfrm>
            <a:off x="217470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5" name="object 5765"/>
          <p:cNvSpPr/>
          <p:nvPr/>
        </p:nvSpPr>
        <p:spPr>
          <a:xfrm>
            <a:off x="217470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6" name="object 5766"/>
          <p:cNvSpPr/>
          <p:nvPr/>
        </p:nvSpPr>
        <p:spPr>
          <a:xfrm>
            <a:off x="217470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7" name="object 5767"/>
          <p:cNvSpPr/>
          <p:nvPr/>
        </p:nvSpPr>
        <p:spPr>
          <a:xfrm>
            <a:off x="217470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8" name="object 5768"/>
          <p:cNvSpPr/>
          <p:nvPr/>
        </p:nvSpPr>
        <p:spPr>
          <a:xfrm>
            <a:off x="217470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9" name="object 5769"/>
          <p:cNvSpPr/>
          <p:nvPr/>
        </p:nvSpPr>
        <p:spPr>
          <a:xfrm>
            <a:off x="217470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0" name="object 5770"/>
          <p:cNvSpPr/>
          <p:nvPr/>
        </p:nvSpPr>
        <p:spPr>
          <a:xfrm>
            <a:off x="217470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1" name="object 5771"/>
          <p:cNvSpPr/>
          <p:nvPr/>
        </p:nvSpPr>
        <p:spPr>
          <a:xfrm>
            <a:off x="217470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2" name="object 5772"/>
          <p:cNvSpPr/>
          <p:nvPr/>
        </p:nvSpPr>
        <p:spPr>
          <a:xfrm>
            <a:off x="217470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3" name="object 5773"/>
          <p:cNvSpPr/>
          <p:nvPr/>
        </p:nvSpPr>
        <p:spPr>
          <a:xfrm>
            <a:off x="217470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4" name="object 5774"/>
          <p:cNvSpPr/>
          <p:nvPr/>
        </p:nvSpPr>
        <p:spPr>
          <a:xfrm>
            <a:off x="217470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5" name="object 5775"/>
          <p:cNvSpPr/>
          <p:nvPr/>
        </p:nvSpPr>
        <p:spPr>
          <a:xfrm>
            <a:off x="217470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6" name="object 5776"/>
          <p:cNvSpPr/>
          <p:nvPr/>
        </p:nvSpPr>
        <p:spPr>
          <a:xfrm>
            <a:off x="217470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7" name="object 5777"/>
          <p:cNvSpPr/>
          <p:nvPr/>
        </p:nvSpPr>
        <p:spPr>
          <a:xfrm>
            <a:off x="217470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8" name="object 5778"/>
          <p:cNvSpPr/>
          <p:nvPr/>
        </p:nvSpPr>
        <p:spPr>
          <a:xfrm>
            <a:off x="217470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9" name="object 5779"/>
          <p:cNvSpPr/>
          <p:nvPr/>
        </p:nvSpPr>
        <p:spPr>
          <a:xfrm>
            <a:off x="217470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0" name="object 5780"/>
          <p:cNvSpPr/>
          <p:nvPr/>
        </p:nvSpPr>
        <p:spPr>
          <a:xfrm>
            <a:off x="217470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1" name="object 5781"/>
          <p:cNvSpPr/>
          <p:nvPr/>
        </p:nvSpPr>
        <p:spPr>
          <a:xfrm>
            <a:off x="217470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2" name="object 5782"/>
          <p:cNvSpPr/>
          <p:nvPr/>
        </p:nvSpPr>
        <p:spPr>
          <a:xfrm>
            <a:off x="217470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3" name="object 5783"/>
          <p:cNvSpPr/>
          <p:nvPr/>
        </p:nvSpPr>
        <p:spPr>
          <a:xfrm>
            <a:off x="217470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4" name="object 5784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5" name="object 5785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6" name="object 5786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7" name="object 5787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8" name="object 5788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9" name="object 5789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0" name="object 5790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1" name="object 5791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2" name="object 5792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3" name="object 5793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4" name="object 5794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5" name="object 5795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6" name="object 5796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7" name="object 5797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8" name="object 5798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9" name="object 5799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0" name="object 5800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1" name="object 5801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2" name="object 5802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3" name="object 5803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4" name="object 5804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5" name="object 5805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6" name="object 5806"/>
          <p:cNvSpPr/>
          <p:nvPr/>
        </p:nvSpPr>
        <p:spPr>
          <a:xfrm>
            <a:off x="21725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7" name="object 5807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8" name="object 5808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9" name="object 5809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0" name="object 5810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1" name="object 5811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2" name="object 5812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3" name="object 5813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4" name="object 5814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5" name="object 5815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6" name="object 5816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7" name="object 5817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8" name="object 5818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9" name="object 5819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0" name="object 5820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1" name="object 5821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2" name="object 5822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3" name="object 5823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4" name="object 5824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5" name="object 5825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6" name="object 5826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7" name="object 5827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8" name="object 5828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9" name="object 5829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0" name="object 5830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1" name="object 5831"/>
          <p:cNvSpPr/>
          <p:nvPr/>
        </p:nvSpPr>
        <p:spPr>
          <a:xfrm>
            <a:off x="21704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2" name="object 5832"/>
          <p:cNvSpPr/>
          <p:nvPr/>
        </p:nvSpPr>
        <p:spPr>
          <a:xfrm>
            <a:off x="21704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3" name="object 5833"/>
          <p:cNvSpPr/>
          <p:nvPr/>
        </p:nvSpPr>
        <p:spPr>
          <a:xfrm>
            <a:off x="21704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4" name="object 5834"/>
          <p:cNvSpPr/>
          <p:nvPr/>
        </p:nvSpPr>
        <p:spPr>
          <a:xfrm>
            <a:off x="21704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5" name="object 5835"/>
          <p:cNvSpPr/>
          <p:nvPr/>
        </p:nvSpPr>
        <p:spPr>
          <a:xfrm>
            <a:off x="21704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6" name="object 5836"/>
          <p:cNvSpPr/>
          <p:nvPr/>
        </p:nvSpPr>
        <p:spPr>
          <a:xfrm>
            <a:off x="21704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7" name="object 5837"/>
          <p:cNvSpPr/>
          <p:nvPr/>
        </p:nvSpPr>
        <p:spPr>
          <a:xfrm>
            <a:off x="21704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8" name="object 5838"/>
          <p:cNvSpPr/>
          <p:nvPr/>
        </p:nvSpPr>
        <p:spPr>
          <a:xfrm>
            <a:off x="21704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9" name="object 5839"/>
          <p:cNvSpPr/>
          <p:nvPr/>
        </p:nvSpPr>
        <p:spPr>
          <a:xfrm>
            <a:off x="21704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0" name="object 5840"/>
          <p:cNvSpPr/>
          <p:nvPr/>
        </p:nvSpPr>
        <p:spPr>
          <a:xfrm>
            <a:off x="21704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1" name="object 5841"/>
          <p:cNvSpPr/>
          <p:nvPr/>
        </p:nvSpPr>
        <p:spPr>
          <a:xfrm>
            <a:off x="21704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2" name="object 5842"/>
          <p:cNvSpPr/>
          <p:nvPr/>
        </p:nvSpPr>
        <p:spPr>
          <a:xfrm>
            <a:off x="21704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3" name="object 5843"/>
          <p:cNvSpPr/>
          <p:nvPr/>
        </p:nvSpPr>
        <p:spPr>
          <a:xfrm>
            <a:off x="2168270" y="593365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2146" y="0"/>
                </a:moveTo>
                <a:lnTo>
                  <a:pt x="0" y="429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4" name="object 5844"/>
          <p:cNvSpPr/>
          <p:nvPr/>
        </p:nvSpPr>
        <p:spPr>
          <a:xfrm>
            <a:off x="2167204" y="5929376"/>
            <a:ext cx="0" cy="12065"/>
          </a:xfrm>
          <a:custGeom>
            <a:avLst/>
            <a:gdLst/>
            <a:ahLst/>
            <a:cxnLst/>
            <a:rect l="l" t="t" r="r" b="b"/>
            <a:pathLst>
              <a:path w="0" h="12064">
                <a:moveTo>
                  <a:pt x="0" y="0"/>
                </a:moveTo>
                <a:lnTo>
                  <a:pt x="0" y="11779"/>
                </a:lnTo>
              </a:path>
            </a:pathLst>
          </a:custGeom>
          <a:ln w="428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5" name="object 5845"/>
          <p:cNvSpPr/>
          <p:nvPr/>
        </p:nvSpPr>
        <p:spPr>
          <a:xfrm>
            <a:off x="216827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6" name="object 5846"/>
          <p:cNvSpPr/>
          <p:nvPr/>
        </p:nvSpPr>
        <p:spPr>
          <a:xfrm>
            <a:off x="216613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7" name="object 5847"/>
          <p:cNvSpPr/>
          <p:nvPr/>
        </p:nvSpPr>
        <p:spPr>
          <a:xfrm>
            <a:off x="216613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8" name="object 5848"/>
          <p:cNvSpPr/>
          <p:nvPr/>
        </p:nvSpPr>
        <p:spPr>
          <a:xfrm>
            <a:off x="216613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9" name="object 5849"/>
          <p:cNvSpPr/>
          <p:nvPr/>
        </p:nvSpPr>
        <p:spPr>
          <a:xfrm>
            <a:off x="216613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0" name="object 5850"/>
          <p:cNvSpPr/>
          <p:nvPr/>
        </p:nvSpPr>
        <p:spPr>
          <a:xfrm>
            <a:off x="216613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1" name="object 5851"/>
          <p:cNvSpPr/>
          <p:nvPr/>
        </p:nvSpPr>
        <p:spPr>
          <a:xfrm>
            <a:off x="216613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2" name="object 5852"/>
          <p:cNvSpPr/>
          <p:nvPr/>
        </p:nvSpPr>
        <p:spPr>
          <a:xfrm>
            <a:off x="216613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3" name="object 5853"/>
          <p:cNvSpPr/>
          <p:nvPr/>
        </p:nvSpPr>
        <p:spPr>
          <a:xfrm>
            <a:off x="216613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4" name="object 5854"/>
          <p:cNvSpPr/>
          <p:nvPr/>
        </p:nvSpPr>
        <p:spPr>
          <a:xfrm>
            <a:off x="216613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5" name="object 5855"/>
          <p:cNvSpPr/>
          <p:nvPr/>
        </p:nvSpPr>
        <p:spPr>
          <a:xfrm>
            <a:off x="216613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6" name="object 5856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7" name="object 5857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8" name="object 5858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9" name="object 5859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0" name="object 5860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1" name="object 5861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2" name="object 5862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3" name="object 5863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4" name="object 5864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5" name="object 5865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6" name="object 5866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7" name="object 5867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8" name="object 5868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9" name="object 5869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0" name="object 5870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1" name="object 5871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2" name="object 5872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3" name="object 5873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4" name="object 5874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5" name="object 5875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6" name="object 5876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7" name="object 5877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8" name="object 5878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9" name="object 5879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0" name="object 5880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1" name="object 5881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2" name="object 5882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3" name="object 5883"/>
          <p:cNvSpPr/>
          <p:nvPr/>
        </p:nvSpPr>
        <p:spPr>
          <a:xfrm>
            <a:off x="216613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4" name="object 5884"/>
          <p:cNvSpPr/>
          <p:nvPr/>
        </p:nvSpPr>
        <p:spPr>
          <a:xfrm>
            <a:off x="2163991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5" name="object 5885"/>
          <p:cNvSpPr/>
          <p:nvPr/>
        </p:nvSpPr>
        <p:spPr>
          <a:xfrm>
            <a:off x="21639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6" name="object 5886"/>
          <p:cNvSpPr/>
          <p:nvPr/>
        </p:nvSpPr>
        <p:spPr>
          <a:xfrm>
            <a:off x="21639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7" name="object 5887"/>
          <p:cNvSpPr/>
          <p:nvPr/>
        </p:nvSpPr>
        <p:spPr>
          <a:xfrm>
            <a:off x="21639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8" name="object 5888"/>
          <p:cNvSpPr/>
          <p:nvPr/>
        </p:nvSpPr>
        <p:spPr>
          <a:xfrm>
            <a:off x="21639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9" name="object 5889"/>
          <p:cNvSpPr/>
          <p:nvPr/>
        </p:nvSpPr>
        <p:spPr>
          <a:xfrm>
            <a:off x="21639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0" name="object 5890"/>
          <p:cNvSpPr/>
          <p:nvPr/>
        </p:nvSpPr>
        <p:spPr>
          <a:xfrm>
            <a:off x="21639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1" name="object 5891"/>
          <p:cNvSpPr/>
          <p:nvPr/>
        </p:nvSpPr>
        <p:spPr>
          <a:xfrm>
            <a:off x="21639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2" name="object 5892"/>
          <p:cNvSpPr/>
          <p:nvPr/>
        </p:nvSpPr>
        <p:spPr>
          <a:xfrm>
            <a:off x="21639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3" name="object 5893"/>
          <p:cNvSpPr/>
          <p:nvPr/>
        </p:nvSpPr>
        <p:spPr>
          <a:xfrm>
            <a:off x="21639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4" name="object 5894"/>
          <p:cNvSpPr/>
          <p:nvPr/>
        </p:nvSpPr>
        <p:spPr>
          <a:xfrm>
            <a:off x="21639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5" name="object 5895"/>
          <p:cNvSpPr/>
          <p:nvPr/>
        </p:nvSpPr>
        <p:spPr>
          <a:xfrm>
            <a:off x="21639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6" name="object 5896"/>
          <p:cNvSpPr/>
          <p:nvPr/>
        </p:nvSpPr>
        <p:spPr>
          <a:xfrm>
            <a:off x="21639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7" name="object 5897"/>
          <p:cNvSpPr/>
          <p:nvPr/>
        </p:nvSpPr>
        <p:spPr>
          <a:xfrm>
            <a:off x="21639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8" name="object 5898"/>
          <p:cNvSpPr/>
          <p:nvPr/>
        </p:nvSpPr>
        <p:spPr>
          <a:xfrm>
            <a:off x="21639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9" name="object 5899"/>
          <p:cNvSpPr/>
          <p:nvPr/>
        </p:nvSpPr>
        <p:spPr>
          <a:xfrm>
            <a:off x="21639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0" name="object 5900"/>
          <p:cNvSpPr/>
          <p:nvPr/>
        </p:nvSpPr>
        <p:spPr>
          <a:xfrm>
            <a:off x="21639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1" name="object 5901"/>
          <p:cNvSpPr/>
          <p:nvPr/>
        </p:nvSpPr>
        <p:spPr>
          <a:xfrm>
            <a:off x="21639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2" name="object 5902"/>
          <p:cNvSpPr/>
          <p:nvPr/>
        </p:nvSpPr>
        <p:spPr>
          <a:xfrm>
            <a:off x="21639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3" name="object 5903"/>
          <p:cNvSpPr/>
          <p:nvPr/>
        </p:nvSpPr>
        <p:spPr>
          <a:xfrm>
            <a:off x="21639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4" name="object 5904"/>
          <p:cNvSpPr/>
          <p:nvPr/>
        </p:nvSpPr>
        <p:spPr>
          <a:xfrm>
            <a:off x="216399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5" name="object 5905"/>
          <p:cNvSpPr/>
          <p:nvPr/>
        </p:nvSpPr>
        <p:spPr>
          <a:xfrm>
            <a:off x="2163991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6" name="object 5906"/>
          <p:cNvSpPr/>
          <p:nvPr/>
        </p:nvSpPr>
        <p:spPr>
          <a:xfrm>
            <a:off x="216399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7" name="object 5907"/>
          <p:cNvSpPr/>
          <p:nvPr/>
        </p:nvSpPr>
        <p:spPr>
          <a:xfrm>
            <a:off x="216399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8" name="object 5908"/>
          <p:cNvSpPr/>
          <p:nvPr/>
        </p:nvSpPr>
        <p:spPr>
          <a:xfrm>
            <a:off x="216399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9" name="object 5909"/>
          <p:cNvSpPr/>
          <p:nvPr/>
        </p:nvSpPr>
        <p:spPr>
          <a:xfrm>
            <a:off x="216399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0" name="object 5910"/>
          <p:cNvSpPr/>
          <p:nvPr/>
        </p:nvSpPr>
        <p:spPr>
          <a:xfrm>
            <a:off x="216399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1" name="object 5911"/>
          <p:cNvSpPr/>
          <p:nvPr/>
        </p:nvSpPr>
        <p:spPr>
          <a:xfrm>
            <a:off x="2163991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2" name="object 5912"/>
          <p:cNvSpPr/>
          <p:nvPr/>
        </p:nvSpPr>
        <p:spPr>
          <a:xfrm>
            <a:off x="216399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3" name="object 5913"/>
          <p:cNvSpPr/>
          <p:nvPr/>
        </p:nvSpPr>
        <p:spPr>
          <a:xfrm>
            <a:off x="2163991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4" name="object 5914"/>
          <p:cNvSpPr/>
          <p:nvPr/>
        </p:nvSpPr>
        <p:spPr>
          <a:xfrm>
            <a:off x="216613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5" name="object 5915"/>
          <p:cNvSpPr/>
          <p:nvPr/>
        </p:nvSpPr>
        <p:spPr>
          <a:xfrm>
            <a:off x="216613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6" name="object 5916"/>
          <p:cNvSpPr/>
          <p:nvPr/>
        </p:nvSpPr>
        <p:spPr>
          <a:xfrm>
            <a:off x="216613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7" name="object 5917"/>
          <p:cNvSpPr/>
          <p:nvPr/>
        </p:nvSpPr>
        <p:spPr>
          <a:xfrm>
            <a:off x="216613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8" name="object 5918"/>
          <p:cNvSpPr/>
          <p:nvPr/>
        </p:nvSpPr>
        <p:spPr>
          <a:xfrm>
            <a:off x="216613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9" name="object 5919"/>
          <p:cNvSpPr/>
          <p:nvPr/>
        </p:nvSpPr>
        <p:spPr>
          <a:xfrm>
            <a:off x="216613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0" name="object 5920"/>
          <p:cNvSpPr/>
          <p:nvPr/>
        </p:nvSpPr>
        <p:spPr>
          <a:xfrm>
            <a:off x="21661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1" name="object 5921"/>
          <p:cNvSpPr/>
          <p:nvPr/>
        </p:nvSpPr>
        <p:spPr>
          <a:xfrm>
            <a:off x="21661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2" name="object 5922"/>
          <p:cNvSpPr/>
          <p:nvPr/>
        </p:nvSpPr>
        <p:spPr>
          <a:xfrm>
            <a:off x="21661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3" name="object 5923"/>
          <p:cNvSpPr/>
          <p:nvPr/>
        </p:nvSpPr>
        <p:spPr>
          <a:xfrm>
            <a:off x="21661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4" name="object 5924"/>
          <p:cNvSpPr/>
          <p:nvPr/>
        </p:nvSpPr>
        <p:spPr>
          <a:xfrm>
            <a:off x="21661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5" name="object 5925"/>
          <p:cNvSpPr/>
          <p:nvPr/>
        </p:nvSpPr>
        <p:spPr>
          <a:xfrm>
            <a:off x="21661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6" name="object 5926"/>
          <p:cNvSpPr/>
          <p:nvPr/>
        </p:nvSpPr>
        <p:spPr>
          <a:xfrm>
            <a:off x="21661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7" name="object 5927"/>
          <p:cNvSpPr/>
          <p:nvPr/>
        </p:nvSpPr>
        <p:spPr>
          <a:xfrm>
            <a:off x="21661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8" name="object 5928"/>
          <p:cNvSpPr/>
          <p:nvPr/>
        </p:nvSpPr>
        <p:spPr>
          <a:xfrm>
            <a:off x="21661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9" name="object 5929"/>
          <p:cNvSpPr/>
          <p:nvPr/>
        </p:nvSpPr>
        <p:spPr>
          <a:xfrm>
            <a:off x="21682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0" name="object 5930"/>
          <p:cNvSpPr/>
          <p:nvPr/>
        </p:nvSpPr>
        <p:spPr>
          <a:xfrm>
            <a:off x="21682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1" name="object 5931"/>
          <p:cNvSpPr/>
          <p:nvPr/>
        </p:nvSpPr>
        <p:spPr>
          <a:xfrm>
            <a:off x="21682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2" name="object 5932"/>
          <p:cNvSpPr/>
          <p:nvPr/>
        </p:nvSpPr>
        <p:spPr>
          <a:xfrm>
            <a:off x="21682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3" name="object 5933"/>
          <p:cNvSpPr/>
          <p:nvPr/>
        </p:nvSpPr>
        <p:spPr>
          <a:xfrm>
            <a:off x="21682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4" name="object 5934"/>
          <p:cNvSpPr/>
          <p:nvPr/>
        </p:nvSpPr>
        <p:spPr>
          <a:xfrm>
            <a:off x="21682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5" name="object 5935"/>
          <p:cNvSpPr/>
          <p:nvPr/>
        </p:nvSpPr>
        <p:spPr>
          <a:xfrm>
            <a:off x="21682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6" name="object 5936"/>
          <p:cNvSpPr/>
          <p:nvPr/>
        </p:nvSpPr>
        <p:spPr>
          <a:xfrm>
            <a:off x="21682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7" name="object 5937"/>
          <p:cNvSpPr/>
          <p:nvPr/>
        </p:nvSpPr>
        <p:spPr>
          <a:xfrm>
            <a:off x="21682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8" name="object 5938"/>
          <p:cNvSpPr/>
          <p:nvPr/>
        </p:nvSpPr>
        <p:spPr>
          <a:xfrm>
            <a:off x="21682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9" name="object 5939"/>
          <p:cNvSpPr/>
          <p:nvPr/>
        </p:nvSpPr>
        <p:spPr>
          <a:xfrm>
            <a:off x="21682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0" name="object 5940"/>
          <p:cNvSpPr/>
          <p:nvPr/>
        </p:nvSpPr>
        <p:spPr>
          <a:xfrm>
            <a:off x="21682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1" name="object 5941"/>
          <p:cNvSpPr/>
          <p:nvPr/>
        </p:nvSpPr>
        <p:spPr>
          <a:xfrm>
            <a:off x="21682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2" name="object 5942"/>
          <p:cNvSpPr/>
          <p:nvPr/>
        </p:nvSpPr>
        <p:spPr>
          <a:xfrm>
            <a:off x="21682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3" name="object 5943"/>
          <p:cNvSpPr/>
          <p:nvPr/>
        </p:nvSpPr>
        <p:spPr>
          <a:xfrm>
            <a:off x="21682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4" name="object 5944"/>
          <p:cNvSpPr/>
          <p:nvPr/>
        </p:nvSpPr>
        <p:spPr>
          <a:xfrm>
            <a:off x="21682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5" name="object 5945"/>
          <p:cNvSpPr/>
          <p:nvPr/>
        </p:nvSpPr>
        <p:spPr>
          <a:xfrm>
            <a:off x="21682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6" name="object 5946"/>
          <p:cNvSpPr/>
          <p:nvPr/>
        </p:nvSpPr>
        <p:spPr>
          <a:xfrm>
            <a:off x="21682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7" name="object 5947"/>
          <p:cNvSpPr/>
          <p:nvPr/>
        </p:nvSpPr>
        <p:spPr>
          <a:xfrm>
            <a:off x="21682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8" name="object 5948"/>
          <p:cNvSpPr/>
          <p:nvPr/>
        </p:nvSpPr>
        <p:spPr>
          <a:xfrm>
            <a:off x="21682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9" name="object 5949"/>
          <p:cNvSpPr/>
          <p:nvPr/>
        </p:nvSpPr>
        <p:spPr>
          <a:xfrm>
            <a:off x="21682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0" name="object 5950"/>
          <p:cNvSpPr/>
          <p:nvPr/>
        </p:nvSpPr>
        <p:spPr>
          <a:xfrm>
            <a:off x="21682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1" name="object 5951"/>
          <p:cNvSpPr/>
          <p:nvPr/>
        </p:nvSpPr>
        <p:spPr>
          <a:xfrm>
            <a:off x="2168270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2" name="object 5952"/>
          <p:cNvSpPr/>
          <p:nvPr/>
        </p:nvSpPr>
        <p:spPr>
          <a:xfrm>
            <a:off x="21704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3" name="object 5953"/>
          <p:cNvSpPr/>
          <p:nvPr/>
        </p:nvSpPr>
        <p:spPr>
          <a:xfrm>
            <a:off x="21704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4" name="object 5954"/>
          <p:cNvSpPr/>
          <p:nvPr/>
        </p:nvSpPr>
        <p:spPr>
          <a:xfrm>
            <a:off x="21704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5" name="object 5955"/>
          <p:cNvSpPr/>
          <p:nvPr/>
        </p:nvSpPr>
        <p:spPr>
          <a:xfrm>
            <a:off x="21704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6" name="object 5956"/>
          <p:cNvSpPr/>
          <p:nvPr/>
        </p:nvSpPr>
        <p:spPr>
          <a:xfrm>
            <a:off x="21704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7" name="object 5957"/>
          <p:cNvSpPr/>
          <p:nvPr/>
        </p:nvSpPr>
        <p:spPr>
          <a:xfrm>
            <a:off x="21704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8" name="object 5958"/>
          <p:cNvSpPr/>
          <p:nvPr/>
        </p:nvSpPr>
        <p:spPr>
          <a:xfrm>
            <a:off x="21704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9" name="object 5959"/>
          <p:cNvSpPr/>
          <p:nvPr/>
        </p:nvSpPr>
        <p:spPr>
          <a:xfrm>
            <a:off x="21704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0" name="object 5960"/>
          <p:cNvSpPr/>
          <p:nvPr/>
        </p:nvSpPr>
        <p:spPr>
          <a:xfrm>
            <a:off x="21704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1" name="object 5961"/>
          <p:cNvSpPr/>
          <p:nvPr/>
        </p:nvSpPr>
        <p:spPr>
          <a:xfrm>
            <a:off x="21704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2" name="object 5962"/>
          <p:cNvSpPr/>
          <p:nvPr/>
        </p:nvSpPr>
        <p:spPr>
          <a:xfrm>
            <a:off x="21704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3" name="object 5963"/>
          <p:cNvSpPr/>
          <p:nvPr/>
        </p:nvSpPr>
        <p:spPr>
          <a:xfrm>
            <a:off x="21704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4" name="object 5964"/>
          <p:cNvSpPr/>
          <p:nvPr/>
        </p:nvSpPr>
        <p:spPr>
          <a:xfrm>
            <a:off x="21704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5" name="object 5965"/>
          <p:cNvSpPr/>
          <p:nvPr/>
        </p:nvSpPr>
        <p:spPr>
          <a:xfrm>
            <a:off x="21704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6" name="object 5966"/>
          <p:cNvSpPr/>
          <p:nvPr/>
        </p:nvSpPr>
        <p:spPr>
          <a:xfrm>
            <a:off x="21704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7" name="object 5967"/>
          <p:cNvSpPr/>
          <p:nvPr/>
        </p:nvSpPr>
        <p:spPr>
          <a:xfrm>
            <a:off x="21704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8" name="object 5968"/>
          <p:cNvSpPr/>
          <p:nvPr/>
        </p:nvSpPr>
        <p:spPr>
          <a:xfrm>
            <a:off x="21704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9" name="object 5969"/>
          <p:cNvSpPr/>
          <p:nvPr/>
        </p:nvSpPr>
        <p:spPr>
          <a:xfrm>
            <a:off x="21704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0" name="object 5970"/>
          <p:cNvSpPr/>
          <p:nvPr/>
        </p:nvSpPr>
        <p:spPr>
          <a:xfrm>
            <a:off x="21704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1" name="object 5971"/>
          <p:cNvSpPr/>
          <p:nvPr/>
        </p:nvSpPr>
        <p:spPr>
          <a:xfrm>
            <a:off x="21704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2" name="object 5972"/>
          <p:cNvSpPr/>
          <p:nvPr/>
        </p:nvSpPr>
        <p:spPr>
          <a:xfrm>
            <a:off x="21704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3" name="object 5973"/>
          <p:cNvSpPr/>
          <p:nvPr/>
        </p:nvSpPr>
        <p:spPr>
          <a:xfrm>
            <a:off x="21704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4" name="object 5974"/>
          <p:cNvSpPr/>
          <p:nvPr/>
        </p:nvSpPr>
        <p:spPr>
          <a:xfrm>
            <a:off x="21704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5" name="object 5975"/>
          <p:cNvSpPr/>
          <p:nvPr/>
        </p:nvSpPr>
        <p:spPr>
          <a:xfrm>
            <a:off x="21704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6" name="object 5976"/>
          <p:cNvSpPr/>
          <p:nvPr/>
        </p:nvSpPr>
        <p:spPr>
          <a:xfrm>
            <a:off x="21704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7" name="object 5977"/>
          <p:cNvSpPr/>
          <p:nvPr/>
        </p:nvSpPr>
        <p:spPr>
          <a:xfrm>
            <a:off x="21704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8" name="object 5978"/>
          <p:cNvSpPr/>
          <p:nvPr/>
        </p:nvSpPr>
        <p:spPr>
          <a:xfrm>
            <a:off x="21704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9" name="object 5979"/>
          <p:cNvSpPr/>
          <p:nvPr/>
        </p:nvSpPr>
        <p:spPr>
          <a:xfrm>
            <a:off x="21704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0" name="object 5980"/>
          <p:cNvSpPr/>
          <p:nvPr/>
        </p:nvSpPr>
        <p:spPr>
          <a:xfrm>
            <a:off x="2170417" y="5929376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0" y="642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1" name="object 5981"/>
          <p:cNvSpPr/>
          <p:nvPr/>
        </p:nvSpPr>
        <p:spPr>
          <a:xfrm>
            <a:off x="2172027" y="5928302"/>
            <a:ext cx="0" cy="12065"/>
          </a:xfrm>
          <a:custGeom>
            <a:avLst/>
            <a:gdLst/>
            <a:ahLst/>
            <a:cxnLst/>
            <a:rect l="l" t="t" r="r" b="b"/>
            <a:pathLst>
              <a:path w="0" h="12064">
                <a:moveTo>
                  <a:pt x="0" y="0"/>
                </a:moveTo>
                <a:lnTo>
                  <a:pt x="0" y="11779"/>
                </a:lnTo>
              </a:path>
            </a:pathLst>
          </a:custGeom>
          <a:ln w="536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2" name="object 5982"/>
          <p:cNvSpPr/>
          <p:nvPr/>
        </p:nvSpPr>
        <p:spPr>
          <a:xfrm>
            <a:off x="217256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3" name="object 5983"/>
          <p:cNvSpPr/>
          <p:nvPr/>
        </p:nvSpPr>
        <p:spPr>
          <a:xfrm>
            <a:off x="217256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4" name="object 5984"/>
          <p:cNvSpPr/>
          <p:nvPr/>
        </p:nvSpPr>
        <p:spPr>
          <a:xfrm>
            <a:off x="217256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5" name="object 5985"/>
          <p:cNvSpPr/>
          <p:nvPr/>
        </p:nvSpPr>
        <p:spPr>
          <a:xfrm>
            <a:off x="217256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6" name="object 5986"/>
          <p:cNvSpPr/>
          <p:nvPr/>
        </p:nvSpPr>
        <p:spPr>
          <a:xfrm>
            <a:off x="217256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7" name="object 5987"/>
          <p:cNvSpPr/>
          <p:nvPr/>
        </p:nvSpPr>
        <p:spPr>
          <a:xfrm>
            <a:off x="21725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8" name="object 5988"/>
          <p:cNvSpPr/>
          <p:nvPr/>
        </p:nvSpPr>
        <p:spPr>
          <a:xfrm>
            <a:off x="21725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9" name="object 5989"/>
          <p:cNvSpPr/>
          <p:nvPr/>
        </p:nvSpPr>
        <p:spPr>
          <a:xfrm>
            <a:off x="2172563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0" name="object 5990"/>
          <p:cNvSpPr/>
          <p:nvPr/>
        </p:nvSpPr>
        <p:spPr>
          <a:xfrm>
            <a:off x="217470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1" name="object 5991"/>
          <p:cNvSpPr/>
          <p:nvPr/>
        </p:nvSpPr>
        <p:spPr>
          <a:xfrm>
            <a:off x="217470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2" name="object 5992"/>
          <p:cNvSpPr/>
          <p:nvPr/>
        </p:nvSpPr>
        <p:spPr>
          <a:xfrm>
            <a:off x="217470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3" name="object 5993"/>
          <p:cNvSpPr/>
          <p:nvPr/>
        </p:nvSpPr>
        <p:spPr>
          <a:xfrm>
            <a:off x="217470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4" name="object 5994"/>
          <p:cNvSpPr/>
          <p:nvPr/>
        </p:nvSpPr>
        <p:spPr>
          <a:xfrm>
            <a:off x="217470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5" name="object 5995"/>
          <p:cNvSpPr/>
          <p:nvPr/>
        </p:nvSpPr>
        <p:spPr>
          <a:xfrm>
            <a:off x="217470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6" name="object 5996"/>
          <p:cNvSpPr/>
          <p:nvPr/>
        </p:nvSpPr>
        <p:spPr>
          <a:xfrm>
            <a:off x="217470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7" name="object 5997"/>
          <p:cNvSpPr/>
          <p:nvPr/>
        </p:nvSpPr>
        <p:spPr>
          <a:xfrm>
            <a:off x="217470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8" name="object 5998"/>
          <p:cNvSpPr/>
          <p:nvPr/>
        </p:nvSpPr>
        <p:spPr>
          <a:xfrm>
            <a:off x="217470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9" name="object 5999"/>
          <p:cNvSpPr/>
          <p:nvPr/>
        </p:nvSpPr>
        <p:spPr>
          <a:xfrm>
            <a:off x="217470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0" name="object 6000"/>
          <p:cNvSpPr/>
          <p:nvPr/>
        </p:nvSpPr>
        <p:spPr>
          <a:xfrm>
            <a:off x="217470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1" name="object 6001"/>
          <p:cNvSpPr/>
          <p:nvPr/>
        </p:nvSpPr>
        <p:spPr>
          <a:xfrm>
            <a:off x="217470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2" name="object 6002"/>
          <p:cNvSpPr/>
          <p:nvPr/>
        </p:nvSpPr>
        <p:spPr>
          <a:xfrm>
            <a:off x="217470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3" name="object 6003"/>
          <p:cNvSpPr/>
          <p:nvPr/>
        </p:nvSpPr>
        <p:spPr>
          <a:xfrm>
            <a:off x="217470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4" name="object 6004"/>
          <p:cNvSpPr/>
          <p:nvPr/>
        </p:nvSpPr>
        <p:spPr>
          <a:xfrm>
            <a:off x="217470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5" name="object 6005"/>
          <p:cNvSpPr/>
          <p:nvPr/>
        </p:nvSpPr>
        <p:spPr>
          <a:xfrm>
            <a:off x="217470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6" name="object 6006"/>
          <p:cNvSpPr/>
          <p:nvPr/>
        </p:nvSpPr>
        <p:spPr>
          <a:xfrm>
            <a:off x="217470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7" name="object 6007"/>
          <p:cNvSpPr/>
          <p:nvPr/>
        </p:nvSpPr>
        <p:spPr>
          <a:xfrm>
            <a:off x="217470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8" name="object 6008"/>
          <p:cNvSpPr/>
          <p:nvPr/>
        </p:nvSpPr>
        <p:spPr>
          <a:xfrm>
            <a:off x="217470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9" name="object 6009"/>
          <p:cNvSpPr/>
          <p:nvPr/>
        </p:nvSpPr>
        <p:spPr>
          <a:xfrm>
            <a:off x="21768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0" name="object 6010"/>
          <p:cNvSpPr/>
          <p:nvPr/>
        </p:nvSpPr>
        <p:spPr>
          <a:xfrm>
            <a:off x="21768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1" name="object 6011"/>
          <p:cNvSpPr/>
          <p:nvPr/>
        </p:nvSpPr>
        <p:spPr>
          <a:xfrm>
            <a:off x="21768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2" name="object 6012"/>
          <p:cNvSpPr/>
          <p:nvPr/>
        </p:nvSpPr>
        <p:spPr>
          <a:xfrm>
            <a:off x="21768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3" name="object 6013"/>
          <p:cNvSpPr/>
          <p:nvPr/>
        </p:nvSpPr>
        <p:spPr>
          <a:xfrm>
            <a:off x="21768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4" name="object 6014"/>
          <p:cNvSpPr/>
          <p:nvPr/>
        </p:nvSpPr>
        <p:spPr>
          <a:xfrm>
            <a:off x="21768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5" name="object 6015"/>
          <p:cNvSpPr/>
          <p:nvPr/>
        </p:nvSpPr>
        <p:spPr>
          <a:xfrm>
            <a:off x="21768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6" name="object 6016"/>
          <p:cNvSpPr/>
          <p:nvPr/>
        </p:nvSpPr>
        <p:spPr>
          <a:xfrm>
            <a:off x="21768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7" name="object 6017"/>
          <p:cNvSpPr/>
          <p:nvPr/>
        </p:nvSpPr>
        <p:spPr>
          <a:xfrm>
            <a:off x="21768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8" name="object 6018"/>
          <p:cNvSpPr/>
          <p:nvPr/>
        </p:nvSpPr>
        <p:spPr>
          <a:xfrm>
            <a:off x="21768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9" name="object 6019"/>
          <p:cNvSpPr/>
          <p:nvPr/>
        </p:nvSpPr>
        <p:spPr>
          <a:xfrm>
            <a:off x="21768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0" name="object 6020"/>
          <p:cNvSpPr/>
          <p:nvPr/>
        </p:nvSpPr>
        <p:spPr>
          <a:xfrm>
            <a:off x="21768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1" name="object 6021"/>
          <p:cNvSpPr/>
          <p:nvPr/>
        </p:nvSpPr>
        <p:spPr>
          <a:xfrm>
            <a:off x="2682671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2" name="object 6022"/>
          <p:cNvSpPr/>
          <p:nvPr/>
        </p:nvSpPr>
        <p:spPr>
          <a:xfrm>
            <a:off x="2682671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3" name="object 6023"/>
          <p:cNvSpPr/>
          <p:nvPr/>
        </p:nvSpPr>
        <p:spPr>
          <a:xfrm>
            <a:off x="2682671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4" name="object 6024"/>
          <p:cNvSpPr/>
          <p:nvPr/>
        </p:nvSpPr>
        <p:spPr>
          <a:xfrm>
            <a:off x="2682671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5" name="object 6025"/>
          <p:cNvSpPr/>
          <p:nvPr/>
        </p:nvSpPr>
        <p:spPr>
          <a:xfrm>
            <a:off x="2682137" y="5887575"/>
            <a:ext cx="0" cy="30480"/>
          </a:xfrm>
          <a:custGeom>
            <a:avLst/>
            <a:gdLst/>
            <a:ahLst/>
            <a:cxnLst/>
            <a:rect l="l" t="t" r="r" b="b"/>
            <a:pathLst>
              <a:path w="0" h="30479">
                <a:moveTo>
                  <a:pt x="0" y="0"/>
                </a:moveTo>
                <a:lnTo>
                  <a:pt x="0" y="30009"/>
                </a:lnTo>
              </a:path>
            </a:pathLst>
          </a:custGeom>
          <a:ln w="3223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6" name="object 6026"/>
          <p:cNvSpPr/>
          <p:nvPr/>
        </p:nvSpPr>
        <p:spPr>
          <a:xfrm>
            <a:off x="2680525" y="58886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7" name="object 6027"/>
          <p:cNvSpPr/>
          <p:nvPr/>
        </p:nvSpPr>
        <p:spPr>
          <a:xfrm>
            <a:off x="2680525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8" name="object 6028"/>
          <p:cNvSpPr/>
          <p:nvPr/>
        </p:nvSpPr>
        <p:spPr>
          <a:xfrm>
            <a:off x="2680525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9" name="object 6029"/>
          <p:cNvSpPr/>
          <p:nvPr/>
        </p:nvSpPr>
        <p:spPr>
          <a:xfrm>
            <a:off x="2680525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0" name="object 6030"/>
          <p:cNvSpPr/>
          <p:nvPr/>
        </p:nvSpPr>
        <p:spPr>
          <a:xfrm>
            <a:off x="2680525" y="5886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1" name="object 6031"/>
          <p:cNvSpPr/>
          <p:nvPr/>
        </p:nvSpPr>
        <p:spPr>
          <a:xfrm>
            <a:off x="2680525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2" name="object 6032"/>
          <p:cNvSpPr/>
          <p:nvPr/>
        </p:nvSpPr>
        <p:spPr>
          <a:xfrm>
            <a:off x="2680525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3" name="object 6033"/>
          <p:cNvSpPr/>
          <p:nvPr/>
        </p:nvSpPr>
        <p:spPr>
          <a:xfrm>
            <a:off x="2680525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4" name="object 6034"/>
          <p:cNvSpPr/>
          <p:nvPr/>
        </p:nvSpPr>
        <p:spPr>
          <a:xfrm>
            <a:off x="2680525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5" name="object 6035"/>
          <p:cNvSpPr/>
          <p:nvPr/>
        </p:nvSpPr>
        <p:spPr>
          <a:xfrm>
            <a:off x="2680525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6" name="object 6036"/>
          <p:cNvSpPr/>
          <p:nvPr/>
        </p:nvSpPr>
        <p:spPr>
          <a:xfrm>
            <a:off x="2678379" y="58843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7" name="object 6037"/>
          <p:cNvSpPr/>
          <p:nvPr/>
        </p:nvSpPr>
        <p:spPr>
          <a:xfrm>
            <a:off x="267837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8" name="object 6038"/>
          <p:cNvSpPr/>
          <p:nvPr/>
        </p:nvSpPr>
        <p:spPr>
          <a:xfrm>
            <a:off x="267837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9" name="object 6039"/>
          <p:cNvSpPr/>
          <p:nvPr/>
        </p:nvSpPr>
        <p:spPr>
          <a:xfrm>
            <a:off x="267837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0" name="object 6040"/>
          <p:cNvSpPr/>
          <p:nvPr/>
        </p:nvSpPr>
        <p:spPr>
          <a:xfrm>
            <a:off x="2676232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1" name="object 6041"/>
          <p:cNvSpPr/>
          <p:nvPr/>
        </p:nvSpPr>
        <p:spPr>
          <a:xfrm>
            <a:off x="267624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2" name="object 6042"/>
          <p:cNvSpPr/>
          <p:nvPr/>
        </p:nvSpPr>
        <p:spPr>
          <a:xfrm>
            <a:off x="267624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3" name="object 6043"/>
          <p:cNvSpPr/>
          <p:nvPr/>
        </p:nvSpPr>
        <p:spPr>
          <a:xfrm>
            <a:off x="2674099" y="58822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4" name="object 6044"/>
          <p:cNvSpPr/>
          <p:nvPr/>
        </p:nvSpPr>
        <p:spPr>
          <a:xfrm>
            <a:off x="2674099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5" name="object 6045"/>
          <p:cNvSpPr/>
          <p:nvPr/>
        </p:nvSpPr>
        <p:spPr>
          <a:xfrm>
            <a:off x="2674099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6" name="object 6046"/>
          <p:cNvSpPr/>
          <p:nvPr/>
        </p:nvSpPr>
        <p:spPr>
          <a:xfrm>
            <a:off x="2674099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7" name="object 6047"/>
          <p:cNvSpPr/>
          <p:nvPr/>
        </p:nvSpPr>
        <p:spPr>
          <a:xfrm>
            <a:off x="2671952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8" name="object 6048"/>
          <p:cNvSpPr/>
          <p:nvPr/>
        </p:nvSpPr>
        <p:spPr>
          <a:xfrm>
            <a:off x="2671952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9" name="object 6049"/>
          <p:cNvSpPr/>
          <p:nvPr/>
        </p:nvSpPr>
        <p:spPr>
          <a:xfrm>
            <a:off x="2671952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0" name="object 6050"/>
          <p:cNvSpPr/>
          <p:nvPr/>
        </p:nvSpPr>
        <p:spPr>
          <a:xfrm>
            <a:off x="2671952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1" name="object 6051"/>
          <p:cNvSpPr/>
          <p:nvPr/>
        </p:nvSpPr>
        <p:spPr>
          <a:xfrm>
            <a:off x="2671952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2" name="object 6052"/>
          <p:cNvSpPr/>
          <p:nvPr/>
        </p:nvSpPr>
        <p:spPr>
          <a:xfrm>
            <a:off x="2669806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3" name="object 6053"/>
          <p:cNvSpPr/>
          <p:nvPr/>
        </p:nvSpPr>
        <p:spPr>
          <a:xfrm>
            <a:off x="2669806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4" name="object 6054"/>
          <p:cNvSpPr/>
          <p:nvPr/>
        </p:nvSpPr>
        <p:spPr>
          <a:xfrm>
            <a:off x="2669806" y="5882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5" name="object 6055"/>
          <p:cNvSpPr/>
          <p:nvPr/>
        </p:nvSpPr>
        <p:spPr>
          <a:xfrm>
            <a:off x="266980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6" name="object 6056"/>
          <p:cNvSpPr/>
          <p:nvPr/>
        </p:nvSpPr>
        <p:spPr>
          <a:xfrm>
            <a:off x="2667660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7" name="object 6057"/>
          <p:cNvSpPr/>
          <p:nvPr/>
        </p:nvSpPr>
        <p:spPr>
          <a:xfrm>
            <a:off x="266767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8" name="object 6058"/>
          <p:cNvSpPr/>
          <p:nvPr/>
        </p:nvSpPr>
        <p:spPr>
          <a:xfrm>
            <a:off x="266767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9" name="object 6059"/>
          <p:cNvSpPr/>
          <p:nvPr/>
        </p:nvSpPr>
        <p:spPr>
          <a:xfrm>
            <a:off x="2665526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0" name="object 6060"/>
          <p:cNvSpPr/>
          <p:nvPr/>
        </p:nvSpPr>
        <p:spPr>
          <a:xfrm>
            <a:off x="266552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1" name="object 6061"/>
          <p:cNvSpPr/>
          <p:nvPr/>
        </p:nvSpPr>
        <p:spPr>
          <a:xfrm>
            <a:off x="266552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2" name="object 6062"/>
          <p:cNvSpPr/>
          <p:nvPr/>
        </p:nvSpPr>
        <p:spPr>
          <a:xfrm>
            <a:off x="266552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3" name="object 6063"/>
          <p:cNvSpPr/>
          <p:nvPr/>
        </p:nvSpPr>
        <p:spPr>
          <a:xfrm>
            <a:off x="266552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4" name="object 6064"/>
          <p:cNvSpPr/>
          <p:nvPr/>
        </p:nvSpPr>
        <p:spPr>
          <a:xfrm>
            <a:off x="266552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5" name="object 6065"/>
          <p:cNvSpPr/>
          <p:nvPr/>
        </p:nvSpPr>
        <p:spPr>
          <a:xfrm>
            <a:off x="266552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6" name="object 6066"/>
          <p:cNvSpPr/>
          <p:nvPr/>
        </p:nvSpPr>
        <p:spPr>
          <a:xfrm>
            <a:off x="266338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7" name="object 6067"/>
          <p:cNvSpPr/>
          <p:nvPr/>
        </p:nvSpPr>
        <p:spPr>
          <a:xfrm>
            <a:off x="2663380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8" name="object 6068"/>
          <p:cNvSpPr/>
          <p:nvPr/>
        </p:nvSpPr>
        <p:spPr>
          <a:xfrm>
            <a:off x="2663380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9" name="object 6069"/>
          <p:cNvSpPr/>
          <p:nvPr/>
        </p:nvSpPr>
        <p:spPr>
          <a:xfrm>
            <a:off x="2663380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0" name="object 6070"/>
          <p:cNvSpPr/>
          <p:nvPr/>
        </p:nvSpPr>
        <p:spPr>
          <a:xfrm>
            <a:off x="2663380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1" name="object 6071"/>
          <p:cNvSpPr/>
          <p:nvPr/>
        </p:nvSpPr>
        <p:spPr>
          <a:xfrm>
            <a:off x="2663380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2" name="object 6072"/>
          <p:cNvSpPr/>
          <p:nvPr/>
        </p:nvSpPr>
        <p:spPr>
          <a:xfrm>
            <a:off x="2663380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3" name="object 6073"/>
          <p:cNvSpPr/>
          <p:nvPr/>
        </p:nvSpPr>
        <p:spPr>
          <a:xfrm>
            <a:off x="2663380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4" name="object 6074"/>
          <p:cNvSpPr/>
          <p:nvPr/>
        </p:nvSpPr>
        <p:spPr>
          <a:xfrm>
            <a:off x="2663380" y="5881148"/>
            <a:ext cx="0" cy="36830"/>
          </a:xfrm>
          <a:custGeom>
            <a:avLst/>
            <a:gdLst/>
            <a:ahLst/>
            <a:cxnLst/>
            <a:rect l="l" t="t" r="r" b="b"/>
            <a:pathLst>
              <a:path w="0" h="36829">
                <a:moveTo>
                  <a:pt x="0" y="0"/>
                </a:moveTo>
                <a:lnTo>
                  <a:pt x="0" y="36435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5" name="object 6075"/>
          <p:cNvSpPr/>
          <p:nvPr/>
        </p:nvSpPr>
        <p:spPr>
          <a:xfrm>
            <a:off x="2661234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6" name="object 6076"/>
          <p:cNvSpPr/>
          <p:nvPr/>
        </p:nvSpPr>
        <p:spPr>
          <a:xfrm>
            <a:off x="2661234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7" name="object 6077"/>
          <p:cNvSpPr/>
          <p:nvPr/>
        </p:nvSpPr>
        <p:spPr>
          <a:xfrm>
            <a:off x="2661234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8" name="object 6078"/>
          <p:cNvSpPr/>
          <p:nvPr/>
        </p:nvSpPr>
        <p:spPr>
          <a:xfrm>
            <a:off x="2659087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9" name="object 6079"/>
          <p:cNvSpPr/>
          <p:nvPr/>
        </p:nvSpPr>
        <p:spPr>
          <a:xfrm>
            <a:off x="2659100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0" name="object 6080"/>
          <p:cNvSpPr/>
          <p:nvPr/>
        </p:nvSpPr>
        <p:spPr>
          <a:xfrm>
            <a:off x="2659100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1" name="object 6081"/>
          <p:cNvSpPr/>
          <p:nvPr/>
        </p:nvSpPr>
        <p:spPr>
          <a:xfrm>
            <a:off x="2659100" y="5882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2" name="object 6082"/>
          <p:cNvSpPr/>
          <p:nvPr/>
        </p:nvSpPr>
        <p:spPr>
          <a:xfrm>
            <a:off x="2656954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3" name="object 6083"/>
          <p:cNvSpPr/>
          <p:nvPr/>
        </p:nvSpPr>
        <p:spPr>
          <a:xfrm>
            <a:off x="2656954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4" name="object 6084"/>
          <p:cNvSpPr/>
          <p:nvPr/>
        </p:nvSpPr>
        <p:spPr>
          <a:xfrm>
            <a:off x="2656954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5" name="object 6085"/>
          <p:cNvSpPr/>
          <p:nvPr/>
        </p:nvSpPr>
        <p:spPr>
          <a:xfrm>
            <a:off x="2656954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6" name="object 6086"/>
          <p:cNvSpPr/>
          <p:nvPr/>
        </p:nvSpPr>
        <p:spPr>
          <a:xfrm>
            <a:off x="2656954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7" name="object 6087"/>
          <p:cNvSpPr/>
          <p:nvPr/>
        </p:nvSpPr>
        <p:spPr>
          <a:xfrm>
            <a:off x="2656954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8" name="object 6088"/>
          <p:cNvSpPr/>
          <p:nvPr/>
        </p:nvSpPr>
        <p:spPr>
          <a:xfrm>
            <a:off x="2654807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9" name="object 6089"/>
          <p:cNvSpPr/>
          <p:nvPr/>
        </p:nvSpPr>
        <p:spPr>
          <a:xfrm>
            <a:off x="265480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0" name="object 6090"/>
          <p:cNvSpPr/>
          <p:nvPr/>
        </p:nvSpPr>
        <p:spPr>
          <a:xfrm>
            <a:off x="265480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1" name="object 6091"/>
          <p:cNvSpPr/>
          <p:nvPr/>
        </p:nvSpPr>
        <p:spPr>
          <a:xfrm>
            <a:off x="265480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2" name="object 6092"/>
          <p:cNvSpPr/>
          <p:nvPr/>
        </p:nvSpPr>
        <p:spPr>
          <a:xfrm>
            <a:off x="265480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3" name="object 6093"/>
          <p:cNvSpPr/>
          <p:nvPr/>
        </p:nvSpPr>
        <p:spPr>
          <a:xfrm>
            <a:off x="265480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4" name="object 6094"/>
          <p:cNvSpPr/>
          <p:nvPr/>
        </p:nvSpPr>
        <p:spPr>
          <a:xfrm>
            <a:off x="2652661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5" name="object 6095"/>
          <p:cNvSpPr/>
          <p:nvPr/>
        </p:nvSpPr>
        <p:spPr>
          <a:xfrm>
            <a:off x="2652661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6" name="object 6096"/>
          <p:cNvSpPr/>
          <p:nvPr/>
        </p:nvSpPr>
        <p:spPr>
          <a:xfrm>
            <a:off x="2652661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7" name="object 6097"/>
          <p:cNvSpPr/>
          <p:nvPr/>
        </p:nvSpPr>
        <p:spPr>
          <a:xfrm>
            <a:off x="2652661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8" name="object 6098"/>
          <p:cNvSpPr/>
          <p:nvPr/>
        </p:nvSpPr>
        <p:spPr>
          <a:xfrm>
            <a:off x="2652661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9" name="object 6099"/>
          <p:cNvSpPr/>
          <p:nvPr/>
        </p:nvSpPr>
        <p:spPr>
          <a:xfrm>
            <a:off x="2650515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0" name="object 6100"/>
          <p:cNvSpPr/>
          <p:nvPr/>
        </p:nvSpPr>
        <p:spPr>
          <a:xfrm>
            <a:off x="265051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1" name="object 6101"/>
          <p:cNvSpPr/>
          <p:nvPr/>
        </p:nvSpPr>
        <p:spPr>
          <a:xfrm>
            <a:off x="265051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2" name="object 6102"/>
          <p:cNvSpPr/>
          <p:nvPr/>
        </p:nvSpPr>
        <p:spPr>
          <a:xfrm>
            <a:off x="2648369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3" name="object 6103"/>
          <p:cNvSpPr/>
          <p:nvPr/>
        </p:nvSpPr>
        <p:spPr>
          <a:xfrm>
            <a:off x="2648381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4" name="object 6104"/>
          <p:cNvSpPr/>
          <p:nvPr/>
        </p:nvSpPr>
        <p:spPr>
          <a:xfrm>
            <a:off x="2648381" y="58843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5" name="object 6105"/>
          <p:cNvSpPr/>
          <p:nvPr/>
        </p:nvSpPr>
        <p:spPr>
          <a:xfrm>
            <a:off x="2648381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6" name="object 6106"/>
          <p:cNvSpPr/>
          <p:nvPr/>
        </p:nvSpPr>
        <p:spPr>
          <a:xfrm>
            <a:off x="2648381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7" name="object 6107"/>
          <p:cNvSpPr/>
          <p:nvPr/>
        </p:nvSpPr>
        <p:spPr>
          <a:xfrm>
            <a:off x="2648381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8" name="object 6108"/>
          <p:cNvSpPr/>
          <p:nvPr/>
        </p:nvSpPr>
        <p:spPr>
          <a:xfrm>
            <a:off x="2648381" y="5886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9" name="object 6109"/>
          <p:cNvSpPr/>
          <p:nvPr/>
        </p:nvSpPr>
        <p:spPr>
          <a:xfrm>
            <a:off x="2648381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0" name="object 6110"/>
          <p:cNvSpPr/>
          <p:nvPr/>
        </p:nvSpPr>
        <p:spPr>
          <a:xfrm>
            <a:off x="2648381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1" name="object 6111"/>
          <p:cNvSpPr/>
          <p:nvPr/>
        </p:nvSpPr>
        <p:spPr>
          <a:xfrm>
            <a:off x="2648381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2" name="object 6112"/>
          <p:cNvSpPr/>
          <p:nvPr/>
        </p:nvSpPr>
        <p:spPr>
          <a:xfrm>
            <a:off x="2648381" y="58886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46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3" name="object 6113"/>
          <p:cNvSpPr/>
          <p:nvPr/>
        </p:nvSpPr>
        <p:spPr>
          <a:xfrm>
            <a:off x="2650515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4" name="object 6114"/>
          <p:cNvSpPr/>
          <p:nvPr/>
        </p:nvSpPr>
        <p:spPr>
          <a:xfrm>
            <a:off x="2650515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5" name="object 6115"/>
          <p:cNvSpPr/>
          <p:nvPr/>
        </p:nvSpPr>
        <p:spPr>
          <a:xfrm>
            <a:off x="2650515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6" name="object 6116"/>
          <p:cNvSpPr/>
          <p:nvPr/>
        </p:nvSpPr>
        <p:spPr>
          <a:xfrm>
            <a:off x="2650515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7" name="object 6117"/>
          <p:cNvSpPr/>
          <p:nvPr/>
        </p:nvSpPr>
        <p:spPr>
          <a:xfrm>
            <a:off x="2650515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8" name="object 6118"/>
          <p:cNvSpPr/>
          <p:nvPr/>
        </p:nvSpPr>
        <p:spPr>
          <a:xfrm>
            <a:off x="2650515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9" name="object 6119"/>
          <p:cNvSpPr/>
          <p:nvPr/>
        </p:nvSpPr>
        <p:spPr>
          <a:xfrm>
            <a:off x="2650515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0" name="object 6120"/>
          <p:cNvSpPr/>
          <p:nvPr/>
        </p:nvSpPr>
        <p:spPr>
          <a:xfrm>
            <a:off x="2650515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1" name="object 6121"/>
          <p:cNvSpPr/>
          <p:nvPr/>
        </p:nvSpPr>
        <p:spPr>
          <a:xfrm>
            <a:off x="2650515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2" name="object 6122"/>
          <p:cNvSpPr/>
          <p:nvPr/>
        </p:nvSpPr>
        <p:spPr>
          <a:xfrm>
            <a:off x="2650515" y="5895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3" name="object 6123"/>
          <p:cNvSpPr/>
          <p:nvPr/>
        </p:nvSpPr>
        <p:spPr>
          <a:xfrm>
            <a:off x="2650515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4" name="object 6124"/>
          <p:cNvSpPr/>
          <p:nvPr/>
        </p:nvSpPr>
        <p:spPr>
          <a:xfrm>
            <a:off x="2650515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5" name="object 6125"/>
          <p:cNvSpPr/>
          <p:nvPr/>
        </p:nvSpPr>
        <p:spPr>
          <a:xfrm>
            <a:off x="2650515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6" name="object 6126"/>
          <p:cNvSpPr/>
          <p:nvPr/>
        </p:nvSpPr>
        <p:spPr>
          <a:xfrm>
            <a:off x="2650515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7" name="object 6127"/>
          <p:cNvSpPr/>
          <p:nvPr/>
        </p:nvSpPr>
        <p:spPr>
          <a:xfrm>
            <a:off x="2650515" y="5899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8" name="object 6128"/>
          <p:cNvSpPr/>
          <p:nvPr/>
        </p:nvSpPr>
        <p:spPr>
          <a:xfrm>
            <a:off x="2650515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9" name="object 6129"/>
          <p:cNvSpPr/>
          <p:nvPr/>
        </p:nvSpPr>
        <p:spPr>
          <a:xfrm>
            <a:off x="2650515" y="5901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0" name="object 6130"/>
          <p:cNvSpPr/>
          <p:nvPr/>
        </p:nvSpPr>
        <p:spPr>
          <a:xfrm>
            <a:off x="2650515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1" name="object 6131"/>
          <p:cNvSpPr/>
          <p:nvPr/>
        </p:nvSpPr>
        <p:spPr>
          <a:xfrm>
            <a:off x="2650515" y="59036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2" name="object 6132"/>
          <p:cNvSpPr/>
          <p:nvPr/>
        </p:nvSpPr>
        <p:spPr>
          <a:xfrm>
            <a:off x="2650515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3" name="object 6133"/>
          <p:cNvSpPr/>
          <p:nvPr/>
        </p:nvSpPr>
        <p:spPr>
          <a:xfrm>
            <a:off x="2650515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4" name="object 6134"/>
          <p:cNvSpPr/>
          <p:nvPr/>
        </p:nvSpPr>
        <p:spPr>
          <a:xfrm>
            <a:off x="2650515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5" name="object 6135"/>
          <p:cNvSpPr/>
          <p:nvPr/>
        </p:nvSpPr>
        <p:spPr>
          <a:xfrm>
            <a:off x="2650515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6" name="object 6136"/>
          <p:cNvSpPr/>
          <p:nvPr/>
        </p:nvSpPr>
        <p:spPr>
          <a:xfrm>
            <a:off x="2650515" y="590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7" name="object 6137"/>
          <p:cNvSpPr/>
          <p:nvPr/>
        </p:nvSpPr>
        <p:spPr>
          <a:xfrm>
            <a:off x="2650515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8" name="object 6138"/>
          <p:cNvSpPr/>
          <p:nvPr/>
        </p:nvSpPr>
        <p:spPr>
          <a:xfrm>
            <a:off x="2650515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9" name="object 6139"/>
          <p:cNvSpPr/>
          <p:nvPr/>
        </p:nvSpPr>
        <p:spPr>
          <a:xfrm>
            <a:off x="2650515" y="5910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0" name="object 6140"/>
          <p:cNvSpPr/>
          <p:nvPr/>
        </p:nvSpPr>
        <p:spPr>
          <a:xfrm>
            <a:off x="2650515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1" name="object 6141"/>
          <p:cNvSpPr/>
          <p:nvPr/>
        </p:nvSpPr>
        <p:spPr>
          <a:xfrm>
            <a:off x="2650515" y="59122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2" name="object 6142"/>
          <p:cNvSpPr/>
          <p:nvPr/>
        </p:nvSpPr>
        <p:spPr>
          <a:xfrm>
            <a:off x="2650515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3" name="object 6143"/>
          <p:cNvSpPr/>
          <p:nvPr/>
        </p:nvSpPr>
        <p:spPr>
          <a:xfrm>
            <a:off x="2650515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4" name="object 6144"/>
          <p:cNvSpPr/>
          <p:nvPr/>
        </p:nvSpPr>
        <p:spPr>
          <a:xfrm>
            <a:off x="2650515" y="591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5" name="object 6145"/>
          <p:cNvSpPr/>
          <p:nvPr/>
        </p:nvSpPr>
        <p:spPr>
          <a:xfrm>
            <a:off x="265051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6" name="object 6146"/>
          <p:cNvSpPr/>
          <p:nvPr/>
        </p:nvSpPr>
        <p:spPr>
          <a:xfrm>
            <a:off x="265051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7" name="object 6147"/>
          <p:cNvSpPr/>
          <p:nvPr/>
        </p:nvSpPr>
        <p:spPr>
          <a:xfrm>
            <a:off x="265051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8" name="object 6148"/>
          <p:cNvSpPr/>
          <p:nvPr/>
        </p:nvSpPr>
        <p:spPr>
          <a:xfrm>
            <a:off x="265051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9" name="object 6149"/>
          <p:cNvSpPr/>
          <p:nvPr/>
        </p:nvSpPr>
        <p:spPr>
          <a:xfrm>
            <a:off x="2650515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0" name="object 6150"/>
          <p:cNvSpPr/>
          <p:nvPr/>
        </p:nvSpPr>
        <p:spPr>
          <a:xfrm>
            <a:off x="2652661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1" name="object 6151"/>
          <p:cNvSpPr/>
          <p:nvPr/>
        </p:nvSpPr>
        <p:spPr>
          <a:xfrm>
            <a:off x="2652661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2" name="object 6152"/>
          <p:cNvSpPr/>
          <p:nvPr/>
        </p:nvSpPr>
        <p:spPr>
          <a:xfrm>
            <a:off x="2652661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3" name="object 6153"/>
          <p:cNvSpPr/>
          <p:nvPr/>
        </p:nvSpPr>
        <p:spPr>
          <a:xfrm>
            <a:off x="2652661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4" name="object 6154"/>
          <p:cNvSpPr/>
          <p:nvPr/>
        </p:nvSpPr>
        <p:spPr>
          <a:xfrm>
            <a:off x="265480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5" name="object 6155"/>
          <p:cNvSpPr/>
          <p:nvPr/>
        </p:nvSpPr>
        <p:spPr>
          <a:xfrm>
            <a:off x="265480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6" name="object 6156"/>
          <p:cNvSpPr/>
          <p:nvPr/>
        </p:nvSpPr>
        <p:spPr>
          <a:xfrm>
            <a:off x="265480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7" name="object 6157"/>
          <p:cNvSpPr/>
          <p:nvPr/>
        </p:nvSpPr>
        <p:spPr>
          <a:xfrm>
            <a:off x="265480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8" name="object 6158"/>
          <p:cNvSpPr/>
          <p:nvPr/>
        </p:nvSpPr>
        <p:spPr>
          <a:xfrm>
            <a:off x="2654807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9" name="object 6159"/>
          <p:cNvSpPr/>
          <p:nvPr/>
        </p:nvSpPr>
        <p:spPr>
          <a:xfrm>
            <a:off x="265695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0" name="object 6160"/>
          <p:cNvSpPr/>
          <p:nvPr/>
        </p:nvSpPr>
        <p:spPr>
          <a:xfrm>
            <a:off x="265695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1" name="object 6161"/>
          <p:cNvSpPr/>
          <p:nvPr/>
        </p:nvSpPr>
        <p:spPr>
          <a:xfrm>
            <a:off x="265695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2" name="object 6162"/>
          <p:cNvSpPr/>
          <p:nvPr/>
        </p:nvSpPr>
        <p:spPr>
          <a:xfrm>
            <a:off x="265695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3" name="object 6163"/>
          <p:cNvSpPr/>
          <p:nvPr/>
        </p:nvSpPr>
        <p:spPr>
          <a:xfrm>
            <a:off x="265695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4" name="object 6164"/>
          <p:cNvSpPr/>
          <p:nvPr/>
        </p:nvSpPr>
        <p:spPr>
          <a:xfrm>
            <a:off x="2656954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5" name="object 6165"/>
          <p:cNvSpPr/>
          <p:nvPr/>
        </p:nvSpPr>
        <p:spPr>
          <a:xfrm>
            <a:off x="265910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6" name="object 6166"/>
          <p:cNvSpPr/>
          <p:nvPr/>
        </p:nvSpPr>
        <p:spPr>
          <a:xfrm>
            <a:off x="265910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7" name="object 6167"/>
          <p:cNvSpPr/>
          <p:nvPr/>
        </p:nvSpPr>
        <p:spPr>
          <a:xfrm>
            <a:off x="265910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8" name="object 6168"/>
          <p:cNvSpPr/>
          <p:nvPr/>
        </p:nvSpPr>
        <p:spPr>
          <a:xfrm>
            <a:off x="265910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9" name="object 6169"/>
          <p:cNvSpPr/>
          <p:nvPr/>
        </p:nvSpPr>
        <p:spPr>
          <a:xfrm>
            <a:off x="2659100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0" name="object 6170"/>
          <p:cNvSpPr/>
          <p:nvPr/>
        </p:nvSpPr>
        <p:spPr>
          <a:xfrm>
            <a:off x="26612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1" name="object 6171"/>
          <p:cNvSpPr/>
          <p:nvPr/>
        </p:nvSpPr>
        <p:spPr>
          <a:xfrm>
            <a:off x="26612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2" name="object 6172"/>
          <p:cNvSpPr/>
          <p:nvPr/>
        </p:nvSpPr>
        <p:spPr>
          <a:xfrm>
            <a:off x="26612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3" name="object 6173"/>
          <p:cNvSpPr/>
          <p:nvPr/>
        </p:nvSpPr>
        <p:spPr>
          <a:xfrm>
            <a:off x="266338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4" name="object 6174"/>
          <p:cNvSpPr/>
          <p:nvPr/>
        </p:nvSpPr>
        <p:spPr>
          <a:xfrm>
            <a:off x="266338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5" name="object 6175"/>
          <p:cNvSpPr/>
          <p:nvPr/>
        </p:nvSpPr>
        <p:spPr>
          <a:xfrm>
            <a:off x="266338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6" name="object 6176"/>
          <p:cNvSpPr/>
          <p:nvPr/>
        </p:nvSpPr>
        <p:spPr>
          <a:xfrm>
            <a:off x="266338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7" name="object 6177"/>
          <p:cNvSpPr/>
          <p:nvPr/>
        </p:nvSpPr>
        <p:spPr>
          <a:xfrm>
            <a:off x="266338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8" name="object 6178"/>
          <p:cNvSpPr/>
          <p:nvPr/>
        </p:nvSpPr>
        <p:spPr>
          <a:xfrm>
            <a:off x="2663380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9" name="object 6179"/>
          <p:cNvSpPr/>
          <p:nvPr/>
        </p:nvSpPr>
        <p:spPr>
          <a:xfrm>
            <a:off x="2663380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0" name="object 6180"/>
          <p:cNvSpPr/>
          <p:nvPr/>
        </p:nvSpPr>
        <p:spPr>
          <a:xfrm>
            <a:off x="2663380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1" name="object 6181"/>
          <p:cNvSpPr/>
          <p:nvPr/>
        </p:nvSpPr>
        <p:spPr>
          <a:xfrm>
            <a:off x="2663380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2" name="object 6182"/>
          <p:cNvSpPr/>
          <p:nvPr/>
        </p:nvSpPr>
        <p:spPr>
          <a:xfrm>
            <a:off x="2663380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3" name="object 6183"/>
          <p:cNvSpPr/>
          <p:nvPr/>
        </p:nvSpPr>
        <p:spPr>
          <a:xfrm>
            <a:off x="2663380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4" name="object 6184"/>
          <p:cNvSpPr/>
          <p:nvPr/>
        </p:nvSpPr>
        <p:spPr>
          <a:xfrm>
            <a:off x="2663380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5" name="object 6185"/>
          <p:cNvSpPr/>
          <p:nvPr/>
        </p:nvSpPr>
        <p:spPr>
          <a:xfrm>
            <a:off x="2663380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6" name="object 6186"/>
          <p:cNvSpPr/>
          <p:nvPr/>
        </p:nvSpPr>
        <p:spPr>
          <a:xfrm>
            <a:off x="2663380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7" name="object 6187"/>
          <p:cNvSpPr/>
          <p:nvPr/>
        </p:nvSpPr>
        <p:spPr>
          <a:xfrm>
            <a:off x="2663380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8" name="object 6188"/>
          <p:cNvSpPr/>
          <p:nvPr/>
        </p:nvSpPr>
        <p:spPr>
          <a:xfrm>
            <a:off x="2663380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9" name="object 6189"/>
          <p:cNvSpPr/>
          <p:nvPr/>
        </p:nvSpPr>
        <p:spPr>
          <a:xfrm>
            <a:off x="2663380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0" name="object 6190"/>
          <p:cNvSpPr/>
          <p:nvPr/>
        </p:nvSpPr>
        <p:spPr>
          <a:xfrm>
            <a:off x="2663380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1" name="object 6191"/>
          <p:cNvSpPr/>
          <p:nvPr/>
        </p:nvSpPr>
        <p:spPr>
          <a:xfrm>
            <a:off x="2663380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2" name="object 6192"/>
          <p:cNvSpPr/>
          <p:nvPr/>
        </p:nvSpPr>
        <p:spPr>
          <a:xfrm>
            <a:off x="2663380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3" name="object 6193"/>
          <p:cNvSpPr/>
          <p:nvPr/>
        </p:nvSpPr>
        <p:spPr>
          <a:xfrm>
            <a:off x="2663380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4" name="object 6194"/>
          <p:cNvSpPr/>
          <p:nvPr/>
        </p:nvSpPr>
        <p:spPr>
          <a:xfrm>
            <a:off x="266338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5" name="object 6195"/>
          <p:cNvSpPr/>
          <p:nvPr/>
        </p:nvSpPr>
        <p:spPr>
          <a:xfrm>
            <a:off x="266338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6" name="object 6196"/>
          <p:cNvSpPr/>
          <p:nvPr/>
        </p:nvSpPr>
        <p:spPr>
          <a:xfrm>
            <a:off x="266338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7" name="object 6197"/>
          <p:cNvSpPr/>
          <p:nvPr/>
        </p:nvSpPr>
        <p:spPr>
          <a:xfrm>
            <a:off x="2663380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8" name="object 6198"/>
          <p:cNvSpPr/>
          <p:nvPr/>
        </p:nvSpPr>
        <p:spPr>
          <a:xfrm>
            <a:off x="2663380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9" name="object 6199"/>
          <p:cNvSpPr/>
          <p:nvPr/>
        </p:nvSpPr>
        <p:spPr>
          <a:xfrm>
            <a:off x="2663380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0" name="object 6200"/>
          <p:cNvSpPr/>
          <p:nvPr/>
        </p:nvSpPr>
        <p:spPr>
          <a:xfrm>
            <a:off x="2663380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1" name="object 6201"/>
          <p:cNvSpPr/>
          <p:nvPr/>
        </p:nvSpPr>
        <p:spPr>
          <a:xfrm>
            <a:off x="266338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2" name="object 6202"/>
          <p:cNvSpPr/>
          <p:nvPr/>
        </p:nvSpPr>
        <p:spPr>
          <a:xfrm>
            <a:off x="266338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3" name="object 6203"/>
          <p:cNvSpPr/>
          <p:nvPr/>
        </p:nvSpPr>
        <p:spPr>
          <a:xfrm>
            <a:off x="266338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4" name="object 6204"/>
          <p:cNvSpPr/>
          <p:nvPr/>
        </p:nvSpPr>
        <p:spPr>
          <a:xfrm>
            <a:off x="266338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5" name="object 6205"/>
          <p:cNvSpPr/>
          <p:nvPr/>
        </p:nvSpPr>
        <p:spPr>
          <a:xfrm>
            <a:off x="2663380" y="5901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6" name="object 6206"/>
          <p:cNvSpPr/>
          <p:nvPr/>
        </p:nvSpPr>
        <p:spPr>
          <a:xfrm>
            <a:off x="2663380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7" name="object 6207"/>
          <p:cNvSpPr/>
          <p:nvPr/>
        </p:nvSpPr>
        <p:spPr>
          <a:xfrm>
            <a:off x="2663380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8" name="object 6208"/>
          <p:cNvSpPr/>
          <p:nvPr/>
        </p:nvSpPr>
        <p:spPr>
          <a:xfrm>
            <a:off x="2663380" y="5899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9" name="object 6209"/>
          <p:cNvSpPr/>
          <p:nvPr/>
        </p:nvSpPr>
        <p:spPr>
          <a:xfrm>
            <a:off x="2663380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0" name="object 6210"/>
          <p:cNvSpPr/>
          <p:nvPr/>
        </p:nvSpPr>
        <p:spPr>
          <a:xfrm>
            <a:off x="2663380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1" name="object 6211"/>
          <p:cNvSpPr/>
          <p:nvPr/>
        </p:nvSpPr>
        <p:spPr>
          <a:xfrm>
            <a:off x="2663380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2" name="object 6212"/>
          <p:cNvSpPr/>
          <p:nvPr/>
        </p:nvSpPr>
        <p:spPr>
          <a:xfrm>
            <a:off x="2663380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3" name="object 6213"/>
          <p:cNvSpPr/>
          <p:nvPr/>
        </p:nvSpPr>
        <p:spPr>
          <a:xfrm>
            <a:off x="2663380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4" name="object 6214"/>
          <p:cNvSpPr/>
          <p:nvPr/>
        </p:nvSpPr>
        <p:spPr>
          <a:xfrm>
            <a:off x="2663380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5" name="object 6215"/>
          <p:cNvSpPr/>
          <p:nvPr/>
        </p:nvSpPr>
        <p:spPr>
          <a:xfrm>
            <a:off x="2663380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6" name="object 6216"/>
          <p:cNvSpPr/>
          <p:nvPr/>
        </p:nvSpPr>
        <p:spPr>
          <a:xfrm>
            <a:off x="2663380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7" name="object 6217"/>
          <p:cNvSpPr/>
          <p:nvPr/>
        </p:nvSpPr>
        <p:spPr>
          <a:xfrm>
            <a:off x="2663380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8" name="object 6218"/>
          <p:cNvSpPr/>
          <p:nvPr/>
        </p:nvSpPr>
        <p:spPr>
          <a:xfrm>
            <a:off x="2663380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9" name="object 6219"/>
          <p:cNvSpPr/>
          <p:nvPr/>
        </p:nvSpPr>
        <p:spPr>
          <a:xfrm>
            <a:off x="2663380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0" name="object 6220"/>
          <p:cNvSpPr/>
          <p:nvPr/>
        </p:nvSpPr>
        <p:spPr>
          <a:xfrm>
            <a:off x="2663380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1" name="object 6221"/>
          <p:cNvSpPr/>
          <p:nvPr/>
        </p:nvSpPr>
        <p:spPr>
          <a:xfrm>
            <a:off x="2663380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2" name="object 6222"/>
          <p:cNvSpPr/>
          <p:nvPr/>
        </p:nvSpPr>
        <p:spPr>
          <a:xfrm>
            <a:off x="2663380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3" name="object 6223"/>
          <p:cNvSpPr/>
          <p:nvPr/>
        </p:nvSpPr>
        <p:spPr>
          <a:xfrm>
            <a:off x="2663380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4" name="object 6224"/>
          <p:cNvSpPr/>
          <p:nvPr/>
        </p:nvSpPr>
        <p:spPr>
          <a:xfrm>
            <a:off x="2663380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5" name="object 6225"/>
          <p:cNvSpPr/>
          <p:nvPr/>
        </p:nvSpPr>
        <p:spPr>
          <a:xfrm>
            <a:off x="2663380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6" name="object 6226"/>
          <p:cNvSpPr/>
          <p:nvPr/>
        </p:nvSpPr>
        <p:spPr>
          <a:xfrm>
            <a:off x="2663380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7" name="object 6227"/>
          <p:cNvSpPr/>
          <p:nvPr/>
        </p:nvSpPr>
        <p:spPr>
          <a:xfrm>
            <a:off x="2663380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8" name="object 6228"/>
          <p:cNvSpPr/>
          <p:nvPr/>
        </p:nvSpPr>
        <p:spPr>
          <a:xfrm>
            <a:off x="2663380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9" name="object 6229"/>
          <p:cNvSpPr/>
          <p:nvPr/>
        </p:nvSpPr>
        <p:spPr>
          <a:xfrm>
            <a:off x="266552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0" name="object 6230"/>
          <p:cNvSpPr/>
          <p:nvPr/>
        </p:nvSpPr>
        <p:spPr>
          <a:xfrm>
            <a:off x="266552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1" name="object 6231"/>
          <p:cNvSpPr/>
          <p:nvPr/>
        </p:nvSpPr>
        <p:spPr>
          <a:xfrm>
            <a:off x="266552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2" name="object 6232"/>
          <p:cNvSpPr/>
          <p:nvPr/>
        </p:nvSpPr>
        <p:spPr>
          <a:xfrm>
            <a:off x="266552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3" name="object 6233"/>
          <p:cNvSpPr/>
          <p:nvPr/>
        </p:nvSpPr>
        <p:spPr>
          <a:xfrm>
            <a:off x="266552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4" name="object 6234"/>
          <p:cNvSpPr/>
          <p:nvPr/>
        </p:nvSpPr>
        <p:spPr>
          <a:xfrm>
            <a:off x="266552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5" name="object 6235"/>
          <p:cNvSpPr/>
          <p:nvPr/>
        </p:nvSpPr>
        <p:spPr>
          <a:xfrm>
            <a:off x="266552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6" name="object 6236"/>
          <p:cNvSpPr/>
          <p:nvPr/>
        </p:nvSpPr>
        <p:spPr>
          <a:xfrm>
            <a:off x="2665526" y="589293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7" name="object 6237"/>
          <p:cNvSpPr/>
          <p:nvPr/>
        </p:nvSpPr>
        <p:spPr>
          <a:xfrm>
            <a:off x="2667673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8" name="object 6238"/>
          <p:cNvSpPr/>
          <p:nvPr/>
        </p:nvSpPr>
        <p:spPr>
          <a:xfrm>
            <a:off x="2667673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9" name="object 6239"/>
          <p:cNvSpPr/>
          <p:nvPr/>
        </p:nvSpPr>
        <p:spPr>
          <a:xfrm>
            <a:off x="2667673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0" name="object 6240"/>
          <p:cNvSpPr/>
          <p:nvPr/>
        </p:nvSpPr>
        <p:spPr>
          <a:xfrm>
            <a:off x="2667673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1" name="object 6241"/>
          <p:cNvSpPr/>
          <p:nvPr/>
        </p:nvSpPr>
        <p:spPr>
          <a:xfrm>
            <a:off x="2667673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2" name="object 6242"/>
          <p:cNvSpPr/>
          <p:nvPr/>
        </p:nvSpPr>
        <p:spPr>
          <a:xfrm>
            <a:off x="2667673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3" name="object 6243"/>
          <p:cNvSpPr/>
          <p:nvPr/>
        </p:nvSpPr>
        <p:spPr>
          <a:xfrm>
            <a:off x="2667673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4" name="object 6244"/>
          <p:cNvSpPr/>
          <p:nvPr/>
        </p:nvSpPr>
        <p:spPr>
          <a:xfrm>
            <a:off x="2667673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5" name="object 6245"/>
          <p:cNvSpPr/>
          <p:nvPr/>
        </p:nvSpPr>
        <p:spPr>
          <a:xfrm>
            <a:off x="2667673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6" name="object 6246"/>
          <p:cNvSpPr/>
          <p:nvPr/>
        </p:nvSpPr>
        <p:spPr>
          <a:xfrm>
            <a:off x="2667673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7" name="object 6247"/>
          <p:cNvSpPr/>
          <p:nvPr/>
        </p:nvSpPr>
        <p:spPr>
          <a:xfrm>
            <a:off x="2667673" y="589293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8" name="object 6248"/>
          <p:cNvSpPr/>
          <p:nvPr/>
        </p:nvSpPr>
        <p:spPr>
          <a:xfrm>
            <a:off x="266980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9" name="object 6249"/>
          <p:cNvSpPr/>
          <p:nvPr/>
        </p:nvSpPr>
        <p:spPr>
          <a:xfrm>
            <a:off x="266980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0" name="object 6250"/>
          <p:cNvSpPr/>
          <p:nvPr/>
        </p:nvSpPr>
        <p:spPr>
          <a:xfrm>
            <a:off x="2669806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1" name="object 6251"/>
          <p:cNvSpPr/>
          <p:nvPr/>
        </p:nvSpPr>
        <p:spPr>
          <a:xfrm>
            <a:off x="26698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2" name="object 6252"/>
          <p:cNvSpPr/>
          <p:nvPr/>
        </p:nvSpPr>
        <p:spPr>
          <a:xfrm>
            <a:off x="26698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3" name="object 6253"/>
          <p:cNvSpPr/>
          <p:nvPr/>
        </p:nvSpPr>
        <p:spPr>
          <a:xfrm>
            <a:off x="26698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4" name="object 6254"/>
          <p:cNvSpPr/>
          <p:nvPr/>
        </p:nvSpPr>
        <p:spPr>
          <a:xfrm>
            <a:off x="26698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5" name="object 6255"/>
          <p:cNvSpPr/>
          <p:nvPr/>
        </p:nvSpPr>
        <p:spPr>
          <a:xfrm>
            <a:off x="26698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6" name="object 6256"/>
          <p:cNvSpPr/>
          <p:nvPr/>
        </p:nvSpPr>
        <p:spPr>
          <a:xfrm>
            <a:off x="26698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7" name="object 6257"/>
          <p:cNvSpPr/>
          <p:nvPr/>
        </p:nvSpPr>
        <p:spPr>
          <a:xfrm>
            <a:off x="26698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8" name="object 6258"/>
          <p:cNvSpPr/>
          <p:nvPr/>
        </p:nvSpPr>
        <p:spPr>
          <a:xfrm>
            <a:off x="26698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9" name="object 6259"/>
          <p:cNvSpPr/>
          <p:nvPr/>
        </p:nvSpPr>
        <p:spPr>
          <a:xfrm>
            <a:off x="26698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0" name="object 6260"/>
          <p:cNvSpPr/>
          <p:nvPr/>
        </p:nvSpPr>
        <p:spPr>
          <a:xfrm>
            <a:off x="26698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1" name="object 6261"/>
          <p:cNvSpPr/>
          <p:nvPr/>
        </p:nvSpPr>
        <p:spPr>
          <a:xfrm>
            <a:off x="26698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2" name="object 6262"/>
          <p:cNvSpPr/>
          <p:nvPr/>
        </p:nvSpPr>
        <p:spPr>
          <a:xfrm>
            <a:off x="26698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3" name="object 6263"/>
          <p:cNvSpPr/>
          <p:nvPr/>
        </p:nvSpPr>
        <p:spPr>
          <a:xfrm>
            <a:off x="26698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4" name="object 6264"/>
          <p:cNvSpPr/>
          <p:nvPr/>
        </p:nvSpPr>
        <p:spPr>
          <a:xfrm>
            <a:off x="2669806" y="5895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5" name="object 6265"/>
          <p:cNvSpPr/>
          <p:nvPr/>
        </p:nvSpPr>
        <p:spPr>
          <a:xfrm>
            <a:off x="2669806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6" name="object 6266"/>
          <p:cNvSpPr/>
          <p:nvPr/>
        </p:nvSpPr>
        <p:spPr>
          <a:xfrm>
            <a:off x="2669806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7" name="object 6267"/>
          <p:cNvSpPr/>
          <p:nvPr/>
        </p:nvSpPr>
        <p:spPr>
          <a:xfrm>
            <a:off x="2669806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8" name="object 6268"/>
          <p:cNvSpPr/>
          <p:nvPr/>
        </p:nvSpPr>
        <p:spPr>
          <a:xfrm>
            <a:off x="2669806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9" name="object 6269"/>
          <p:cNvSpPr/>
          <p:nvPr/>
        </p:nvSpPr>
        <p:spPr>
          <a:xfrm>
            <a:off x="2669806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0" name="object 6270"/>
          <p:cNvSpPr/>
          <p:nvPr/>
        </p:nvSpPr>
        <p:spPr>
          <a:xfrm>
            <a:off x="2669806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1" name="object 6271"/>
          <p:cNvSpPr/>
          <p:nvPr/>
        </p:nvSpPr>
        <p:spPr>
          <a:xfrm>
            <a:off x="2669806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2" name="object 6272"/>
          <p:cNvSpPr/>
          <p:nvPr/>
        </p:nvSpPr>
        <p:spPr>
          <a:xfrm>
            <a:off x="2669806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3" name="object 6273"/>
          <p:cNvSpPr/>
          <p:nvPr/>
        </p:nvSpPr>
        <p:spPr>
          <a:xfrm>
            <a:off x="2669806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4" name="object 6274"/>
          <p:cNvSpPr/>
          <p:nvPr/>
        </p:nvSpPr>
        <p:spPr>
          <a:xfrm>
            <a:off x="2669806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5" name="object 6275"/>
          <p:cNvSpPr/>
          <p:nvPr/>
        </p:nvSpPr>
        <p:spPr>
          <a:xfrm>
            <a:off x="2669806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6" name="object 6276"/>
          <p:cNvSpPr/>
          <p:nvPr/>
        </p:nvSpPr>
        <p:spPr>
          <a:xfrm>
            <a:off x="2669806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7" name="object 6277"/>
          <p:cNvSpPr/>
          <p:nvPr/>
        </p:nvSpPr>
        <p:spPr>
          <a:xfrm>
            <a:off x="2669806" y="5899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8" name="object 6278"/>
          <p:cNvSpPr/>
          <p:nvPr/>
        </p:nvSpPr>
        <p:spPr>
          <a:xfrm>
            <a:off x="2669806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9" name="object 6279"/>
          <p:cNvSpPr/>
          <p:nvPr/>
        </p:nvSpPr>
        <p:spPr>
          <a:xfrm>
            <a:off x="2669806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0" name="object 6280"/>
          <p:cNvSpPr/>
          <p:nvPr/>
        </p:nvSpPr>
        <p:spPr>
          <a:xfrm>
            <a:off x="2669806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1" name="object 6281"/>
          <p:cNvSpPr/>
          <p:nvPr/>
        </p:nvSpPr>
        <p:spPr>
          <a:xfrm>
            <a:off x="2669806" y="5901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2" name="object 6282"/>
          <p:cNvSpPr/>
          <p:nvPr/>
        </p:nvSpPr>
        <p:spPr>
          <a:xfrm>
            <a:off x="2669806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3" name="object 6283"/>
          <p:cNvSpPr/>
          <p:nvPr/>
        </p:nvSpPr>
        <p:spPr>
          <a:xfrm>
            <a:off x="2669806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4" name="object 6284"/>
          <p:cNvSpPr/>
          <p:nvPr/>
        </p:nvSpPr>
        <p:spPr>
          <a:xfrm>
            <a:off x="2669806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5" name="object 6285"/>
          <p:cNvSpPr/>
          <p:nvPr/>
        </p:nvSpPr>
        <p:spPr>
          <a:xfrm>
            <a:off x="2669806" y="59036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6" name="object 6286"/>
          <p:cNvSpPr/>
          <p:nvPr/>
        </p:nvSpPr>
        <p:spPr>
          <a:xfrm>
            <a:off x="2669806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7" name="object 6287"/>
          <p:cNvSpPr/>
          <p:nvPr/>
        </p:nvSpPr>
        <p:spPr>
          <a:xfrm>
            <a:off x="2669806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8" name="object 6288"/>
          <p:cNvSpPr/>
          <p:nvPr/>
        </p:nvSpPr>
        <p:spPr>
          <a:xfrm>
            <a:off x="2669806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9" name="object 6289"/>
          <p:cNvSpPr/>
          <p:nvPr/>
        </p:nvSpPr>
        <p:spPr>
          <a:xfrm>
            <a:off x="2669806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0" name="object 6290"/>
          <p:cNvSpPr/>
          <p:nvPr/>
        </p:nvSpPr>
        <p:spPr>
          <a:xfrm>
            <a:off x="2669806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1" name="object 6291"/>
          <p:cNvSpPr/>
          <p:nvPr/>
        </p:nvSpPr>
        <p:spPr>
          <a:xfrm>
            <a:off x="2669806" y="590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2" name="object 6292"/>
          <p:cNvSpPr/>
          <p:nvPr/>
        </p:nvSpPr>
        <p:spPr>
          <a:xfrm>
            <a:off x="2669806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3" name="object 6293"/>
          <p:cNvSpPr/>
          <p:nvPr/>
        </p:nvSpPr>
        <p:spPr>
          <a:xfrm>
            <a:off x="2669806" y="5910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4" name="object 6294"/>
          <p:cNvSpPr/>
          <p:nvPr/>
        </p:nvSpPr>
        <p:spPr>
          <a:xfrm>
            <a:off x="2669806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5" name="object 6295"/>
          <p:cNvSpPr/>
          <p:nvPr/>
        </p:nvSpPr>
        <p:spPr>
          <a:xfrm>
            <a:off x="2669806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6" name="object 6296"/>
          <p:cNvSpPr/>
          <p:nvPr/>
        </p:nvSpPr>
        <p:spPr>
          <a:xfrm>
            <a:off x="2669806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7" name="object 6297"/>
          <p:cNvSpPr/>
          <p:nvPr/>
        </p:nvSpPr>
        <p:spPr>
          <a:xfrm>
            <a:off x="2669806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8" name="object 6298"/>
          <p:cNvSpPr/>
          <p:nvPr/>
        </p:nvSpPr>
        <p:spPr>
          <a:xfrm>
            <a:off x="2669806" y="59122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9" name="object 6299"/>
          <p:cNvSpPr/>
          <p:nvPr/>
        </p:nvSpPr>
        <p:spPr>
          <a:xfrm>
            <a:off x="2669806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0" name="object 6300"/>
          <p:cNvSpPr/>
          <p:nvPr/>
        </p:nvSpPr>
        <p:spPr>
          <a:xfrm>
            <a:off x="2669806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1" name="object 6301"/>
          <p:cNvSpPr/>
          <p:nvPr/>
        </p:nvSpPr>
        <p:spPr>
          <a:xfrm>
            <a:off x="2669806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2" name="object 6302"/>
          <p:cNvSpPr/>
          <p:nvPr/>
        </p:nvSpPr>
        <p:spPr>
          <a:xfrm>
            <a:off x="2669806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3" name="object 6303"/>
          <p:cNvSpPr/>
          <p:nvPr/>
        </p:nvSpPr>
        <p:spPr>
          <a:xfrm>
            <a:off x="2669806" y="591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4" name="object 6304"/>
          <p:cNvSpPr/>
          <p:nvPr/>
        </p:nvSpPr>
        <p:spPr>
          <a:xfrm>
            <a:off x="266980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5" name="object 6305"/>
          <p:cNvSpPr/>
          <p:nvPr/>
        </p:nvSpPr>
        <p:spPr>
          <a:xfrm>
            <a:off x="266980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6" name="object 6306"/>
          <p:cNvSpPr/>
          <p:nvPr/>
        </p:nvSpPr>
        <p:spPr>
          <a:xfrm>
            <a:off x="266980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7" name="object 6307"/>
          <p:cNvSpPr/>
          <p:nvPr/>
        </p:nvSpPr>
        <p:spPr>
          <a:xfrm>
            <a:off x="266980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8" name="object 6308"/>
          <p:cNvSpPr/>
          <p:nvPr/>
        </p:nvSpPr>
        <p:spPr>
          <a:xfrm>
            <a:off x="2669806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9" name="object 6309"/>
          <p:cNvSpPr/>
          <p:nvPr/>
        </p:nvSpPr>
        <p:spPr>
          <a:xfrm>
            <a:off x="267195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0" name="object 6310"/>
          <p:cNvSpPr/>
          <p:nvPr/>
        </p:nvSpPr>
        <p:spPr>
          <a:xfrm>
            <a:off x="267195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1" name="object 6311"/>
          <p:cNvSpPr/>
          <p:nvPr/>
        </p:nvSpPr>
        <p:spPr>
          <a:xfrm>
            <a:off x="267195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2" name="object 6312"/>
          <p:cNvSpPr/>
          <p:nvPr/>
        </p:nvSpPr>
        <p:spPr>
          <a:xfrm>
            <a:off x="2671952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3" name="object 6313"/>
          <p:cNvSpPr/>
          <p:nvPr/>
        </p:nvSpPr>
        <p:spPr>
          <a:xfrm>
            <a:off x="267409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4" name="object 6314"/>
          <p:cNvSpPr/>
          <p:nvPr/>
        </p:nvSpPr>
        <p:spPr>
          <a:xfrm>
            <a:off x="267409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5" name="object 6315"/>
          <p:cNvSpPr/>
          <p:nvPr/>
        </p:nvSpPr>
        <p:spPr>
          <a:xfrm>
            <a:off x="267409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6" name="object 6316"/>
          <p:cNvSpPr/>
          <p:nvPr/>
        </p:nvSpPr>
        <p:spPr>
          <a:xfrm>
            <a:off x="267409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7" name="object 6317"/>
          <p:cNvSpPr/>
          <p:nvPr/>
        </p:nvSpPr>
        <p:spPr>
          <a:xfrm>
            <a:off x="2674099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8" name="object 6318"/>
          <p:cNvSpPr/>
          <p:nvPr/>
        </p:nvSpPr>
        <p:spPr>
          <a:xfrm>
            <a:off x="267624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9" name="object 6319"/>
          <p:cNvSpPr/>
          <p:nvPr/>
        </p:nvSpPr>
        <p:spPr>
          <a:xfrm>
            <a:off x="267624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0" name="object 6320"/>
          <p:cNvSpPr/>
          <p:nvPr/>
        </p:nvSpPr>
        <p:spPr>
          <a:xfrm>
            <a:off x="267624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1" name="object 6321"/>
          <p:cNvSpPr/>
          <p:nvPr/>
        </p:nvSpPr>
        <p:spPr>
          <a:xfrm>
            <a:off x="267624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2" name="object 6322"/>
          <p:cNvSpPr/>
          <p:nvPr/>
        </p:nvSpPr>
        <p:spPr>
          <a:xfrm>
            <a:off x="267624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3" name="object 6323"/>
          <p:cNvSpPr/>
          <p:nvPr/>
        </p:nvSpPr>
        <p:spPr>
          <a:xfrm>
            <a:off x="2676245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4" name="object 6324"/>
          <p:cNvSpPr/>
          <p:nvPr/>
        </p:nvSpPr>
        <p:spPr>
          <a:xfrm>
            <a:off x="267837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5" name="object 6325"/>
          <p:cNvSpPr/>
          <p:nvPr/>
        </p:nvSpPr>
        <p:spPr>
          <a:xfrm>
            <a:off x="267837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6" name="object 6326"/>
          <p:cNvSpPr/>
          <p:nvPr/>
        </p:nvSpPr>
        <p:spPr>
          <a:xfrm>
            <a:off x="267837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7" name="object 6327"/>
          <p:cNvSpPr/>
          <p:nvPr/>
        </p:nvSpPr>
        <p:spPr>
          <a:xfrm>
            <a:off x="267837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8" name="object 6328"/>
          <p:cNvSpPr/>
          <p:nvPr/>
        </p:nvSpPr>
        <p:spPr>
          <a:xfrm>
            <a:off x="2678379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9" name="object 6329"/>
          <p:cNvSpPr/>
          <p:nvPr/>
        </p:nvSpPr>
        <p:spPr>
          <a:xfrm>
            <a:off x="268052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0" name="object 6330"/>
          <p:cNvSpPr/>
          <p:nvPr/>
        </p:nvSpPr>
        <p:spPr>
          <a:xfrm>
            <a:off x="268052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1" name="object 6331"/>
          <p:cNvSpPr/>
          <p:nvPr/>
        </p:nvSpPr>
        <p:spPr>
          <a:xfrm>
            <a:off x="268052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2" name="object 6332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3" name="object 6333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4" name="object 6334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5" name="object 6335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6" name="object 6336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7" name="object 6337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8" name="object 6338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9" name="object 6339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0" name="object 6340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1" name="object 6341"/>
          <p:cNvSpPr/>
          <p:nvPr/>
        </p:nvSpPr>
        <p:spPr>
          <a:xfrm>
            <a:off x="3419970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2" name="object 6342"/>
          <p:cNvSpPr/>
          <p:nvPr/>
        </p:nvSpPr>
        <p:spPr>
          <a:xfrm>
            <a:off x="34199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3" name="object 6343"/>
          <p:cNvSpPr/>
          <p:nvPr/>
        </p:nvSpPr>
        <p:spPr>
          <a:xfrm>
            <a:off x="34199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4" name="object 6344"/>
          <p:cNvSpPr/>
          <p:nvPr/>
        </p:nvSpPr>
        <p:spPr>
          <a:xfrm>
            <a:off x="34199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5" name="object 6345"/>
          <p:cNvSpPr/>
          <p:nvPr/>
        </p:nvSpPr>
        <p:spPr>
          <a:xfrm>
            <a:off x="34199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6" name="object 6346"/>
          <p:cNvSpPr/>
          <p:nvPr/>
        </p:nvSpPr>
        <p:spPr>
          <a:xfrm>
            <a:off x="34199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7" name="object 6347"/>
          <p:cNvSpPr/>
          <p:nvPr/>
        </p:nvSpPr>
        <p:spPr>
          <a:xfrm>
            <a:off x="34199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8" name="object 6348"/>
          <p:cNvSpPr/>
          <p:nvPr/>
        </p:nvSpPr>
        <p:spPr>
          <a:xfrm>
            <a:off x="34199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9" name="object 6349"/>
          <p:cNvSpPr/>
          <p:nvPr/>
        </p:nvSpPr>
        <p:spPr>
          <a:xfrm>
            <a:off x="34199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0" name="object 6350"/>
          <p:cNvSpPr/>
          <p:nvPr/>
        </p:nvSpPr>
        <p:spPr>
          <a:xfrm>
            <a:off x="34199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1" name="object 6351"/>
          <p:cNvSpPr/>
          <p:nvPr/>
        </p:nvSpPr>
        <p:spPr>
          <a:xfrm>
            <a:off x="34199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2" name="object 6352"/>
          <p:cNvSpPr/>
          <p:nvPr/>
        </p:nvSpPr>
        <p:spPr>
          <a:xfrm>
            <a:off x="34199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3" name="object 6353"/>
          <p:cNvSpPr/>
          <p:nvPr/>
        </p:nvSpPr>
        <p:spPr>
          <a:xfrm>
            <a:off x="34199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4" name="object 6354"/>
          <p:cNvSpPr/>
          <p:nvPr/>
        </p:nvSpPr>
        <p:spPr>
          <a:xfrm>
            <a:off x="341997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5" name="object 6355"/>
          <p:cNvSpPr/>
          <p:nvPr/>
        </p:nvSpPr>
        <p:spPr>
          <a:xfrm>
            <a:off x="3419970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6" name="object 6356"/>
          <p:cNvSpPr/>
          <p:nvPr/>
        </p:nvSpPr>
        <p:spPr>
          <a:xfrm>
            <a:off x="341997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7" name="object 6357"/>
          <p:cNvSpPr/>
          <p:nvPr/>
        </p:nvSpPr>
        <p:spPr>
          <a:xfrm>
            <a:off x="341997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8" name="object 6358"/>
          <p:cNvSpPr/>
          <p:nvPr/>
        </p:nvSpPr>
        <p:spPr>
          <a:xfrm>
            <a:off x="341997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9" name="object 6359"/>
          <p:cNvSpPr/>
          <p:nvPr/>
        </p:nvSpPr>
        <p:spPr>
          <a:xfrm>
            <a:off x="341997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0" name="object 6360"/>
          <p:cNvSpPr/>
          <p:nvPr/>
        </p:nvSpPr>
        <p:spPr>
          <a:xfrm>
            <a:off x="341997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1" name="object 6361"/>
          <p:cNvSpPr/>
          <p:nvPr/>
        </p:nvSpPr>
        <p:spPr>
          <a:xfrm>
            <a:off x="341997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2" name="object 6362"/>
          <p:cNvSpPr/>
          <p:nvPr/>
        </p:nvSpPr>
        <p:spPr>
          <a:xfrm>
            <a:off x="3419970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3" name="object 6363"/>
          <p:cNvSpPr/>
          <p:nvPr/>
        </p:nvSpPr>
        <p:spPr>
          <a:xfrm>
            <a:off x="341997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4" name="object 6364"/>
          <p:cNvSpPr/>
          <p:nvPr/>
        </p:nvSpPr>
        <p:spPr>
          <a:xfrm>
            <a:off x="3419970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5" name="object 6365"/>
          <p:cNvSpPr/>
          <p:nvPr/>
        </p:nvSpPr>
        <p:spPr>
          <a:xfrm>
            <a:off x="34199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6" name="object 6366"/>
          <p:cNvSpPr/>
          <p:nvPr/>
        </p:nvSpPr>
        <p:spPr>
          <a:xfrm>
            <a:off x="34199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7" name="object 6367"/>
          <p:cNvSpPr/>
          <p:nvPr/>
        </p:nvSpPr>
        <p:spPr>
          <a:xfrm>
            <a:off x="34199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8" name="object 6368"/>
          <p:cNvSpPr/>
          <p:nvPr/>
        </p:nvSpPr>
        <p:spPr>
          <a:xfrm>
            <a:off x="34199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9" name="object 6369"/>
          <p:cNvSpPr/>
          <p:nvPr/>
        </p:nvSpPr>
        <p:spPr>
          <a:xfrm>
            <a:off x="34199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0" name="object 6370"/>
          <p:cNvSpPr/>
          <p:nvPr/>
        </p:nvSpPr>
        <p:spPr>
          <a:xfrm>
            <a:off x="34199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1" name="object 6371"/>
          <p:cNvSpPr/>
          <p:nvPr/>
        </p:nvSpPr>
        <p:spPr>
          <a:xfrm>
            <a:off x="34199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2" name="object 6372"/>
          <p:cNvSpPr/>
          <p:nvPr/>
        </p:nvSpPr>
        <p:spPr>
          <a:xfrm>
            <a:off x="34199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3" name="object 6373"/>
          <p:cNvSpPr/>
          <p:nvPr/>
        </p:nvSpPr>
        <p:spPr>
          <a:xfrm>
            <a:off x="34199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4" name="object 6374"/>
          <p:cNvSpPr/>
          <p:nvPr/>
        </p:nvSpPr>
        <p:spPr>
          <a:xfrm>
            <a:off x="34199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5" name="object 6375"/>
          <p:cNvSpPr/>
          <p:nvPr/>
        </p:nvSpPr>
        <p:spPr>
          <a:xfrm>
            <a:off x="34199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6" name="object 6376"/>
          <p:cNvSpPr/>
          <p:nvPr/>
        </p:nvSpPr>
        <p:spPr>
          <a:xfrm>
            <a:off x="341997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7" name="object 6377"/>
          <p:cNvSpPr/>
          <p:nvPr/>
        </p:nvSpPr>
        <p:spPr>
          <a:xfrm>
            <a:off x="3419970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8" name="object 6378"/>
          <p:cNvSpPr/>
          <p:nvPr/>
        </p:nvSpPr>
        <p:spPr>
          <a:xfrm>
            <a:off x="34199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9" name="object 6379"/>
          <p:cNvSpPr/>
          <p:nvPr/>
        </p:nvSpPr>
        <p:spPr>
          <a:xfrm>
            <a:off x="34199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0" name="object 6380"/>
          <p:cNvSpPr/>
          <p:nvPr/>
        </p:nvSpPr>
        <p:spPr>
          <a:xfrm>
            <a:off x="34199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1" name="object 6381"/>
          <p:cNvSpPr/>
          <p:nvPr/>
        </p:nvSpPr>
        <p:spPr>
          <a:xfrm>
            <a:off x="34199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2" name="object 6382"/>
          <p:cNvSpPr/>
          <p:nvPr/>
        </p:nvSpPr>
        <p:spPr>
          <a:xfrm>
            <a:off x="34199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3" name="object 6383"/>
          <p:cNvSpPr/>
          <p:nvPr/>
        </p:nvSpPr>
        <p:spPr>
          <a:xfrm>
            <a:off x="34199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4" name="object 6384"/>
          <p:cNvSpPr/>
          <p:nvPr/>
        </p:nvSpPr>
        <p:spPr>
          <a:xfrm>
            <a:off x="34199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5" name="object 6385"/>
          <p:cNvSpPr/>
          <p:nvPr/>
        </p:nvSpPr>
        <p:spPr>
          <a:xfrm>
            <a:off x="34199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6" name="object 6386"/>
          <p:cNvSpPr/>
          <p:nvPr/>
        </p:nvSpPr>
        <p:spPr>
          <a:xfrm>
            <a:off x="34199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7" name="object 6387"/>
          <p:cNvSpPr/>
          <p:nvPr/>
        </p:nvSpPr>
        <p:spPr>
          <a:xfrm>
            <a:off x="3417823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8" name="object 6388"/>
          <p:cNvSpPr/>
          <p:nvPr/>
        </p:nvSpPr>
        <p:spPr>
          <a:xfrm>
            <a:off x="34178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9" name="object 6389"/>
          <p:cNvSpPr/>
          <p:nvPr/>
        </p:nvSpPr>
        <p:spPr>
          <a:xfrm>
            <a:off x="34178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0" name="object 6390"/>
          <p:cNvSpPr/>
          <p:nvPr/>
        </p:nvSpPr>
        <p:spPr>
          <a:xfrm>
            <a:off x="34178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1" name="object 6391"/>
          <p:cNvSpPr/>
          <p:nvPr/>
        </p:nvSpPr>
        <p:spPr>
          <a:xfrm>
            <a:off x="34178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2" name="object 6392"/>
          <p:cNvSpPr/>
          <p:nvPr/>
        </p:nvSpPr>
        <p:spPr>
          <a:xfrm>
            <a:off x="34178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3" name="object 6393"/>
          <p:cNvSpPr/>
          <p:nvPr/>
        </p:nvSpPr>
        <p:spPr>
          <a:xfrm>
            <a:off x="34178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4" name="object 6394"/>
          <p:cNvSpPr/>
          <p:nvPr/>
        </p:nvSpPr>
        <p:spPr>
          <a:xfrm>
            <a:off x="34178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5" name="object 6395"/>
          <p:cNvSpPr/>
          <p:nvPr/>
        </p:nvSpPr>
        <p:spPr>
          <a:xfrm>
            <a:off x="34178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6" name="object 6396"/>
          <p:cNvSpPr/>
          <p:nvPr/>
        </p:nvSpPr>
        <p:spPr>
          <a:xfrm>
            <a:off x="34178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7" name="object 6397"/>
          <p:cNvSpPr/>
          <p:nvPr/>
        </p:nvSpPr>
        <p:spPr>
          <a:xfrm>
            <a:off x="34178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8" name="object 6398"/>
          <p:cNvSpPr/>
          <p:nvPr/>
        </p:nvSpPr>
        <p:spPr>
          <a:xfrm>
            <a:off x="34178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9" name="object 6399"/>
          <p:cNvSpPr/>
          <p:nvPr/>
        </p:nvSpPr>
        <p:spPr>
          <a:xfrm>
            <a:off x="34178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0" name="object 6400"/>
          <p:cNvSpPr/>
          <p:nvPr/>
        </p:nvSpPr>
        <p:spPr>
          <a:xfrm>
            <a:off x="34178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1" name="object 6401"/>
          <p:cNvSpPr/>
          <p:nvPr/>
        </p:nvSpPr>
        <p:spPr>
          <a:xfrm>
            <a:off x="34178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2" name="object 6402"/>
          <p:cNvSpPr/>
          <p:nvPr/>
        </p:nvSpPr>
        <p:spPr>
          <a:xfrm>
            <a:off x="341782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3" name="object 6403"/>
          <p:cNvSpPr/>
          <p:nvPr/>
        </p:nvSpPr>
        <p:spPr>
          <a:xfrm>
            <a:off x="3415677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4" name="object 6404"/>
          <p:cNvSpPr/>
          <p:nvPr/>
        </p:nvSpPr>
        <p:spPr>
          <a:xfrm>
            <a:off x="34156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5" name="object 6405"/>
          <p:cNvSpPr/>
          <p:nvPr/>
        </p:nvSpPr>
        <p:spPr>
          <a:xfrm>
            <a:off x="34156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6" name="object 6406"/>
          <p:cNvSpPr/>
          <p:nvPr/>
        </p:nvSpPr>
        <p:spPr>
          <a:xfrm>
            <a:off x="34156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7" name="object 6407"/>
          <p:cNvSpPr/>
          <p:nvPr/>
        </p:nvSpPr>
        <p:spPr>
          <a:xfrm>
            <a:off x="34156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8" name="object 6408"/>
          <p:cNvSpPr/>
          <p:nvPr/>
        </p:nvSpPr>
        <p:spPr>
          <a:xfrm>
            <a:off x="34156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9" name="object 6409"/>
          <p:cNvSpPr/>
          <p:nvPr/>
        </p:nvSpPr>
        <p:spPr>
          <a:xfrm>
            <a:off x="34156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0" name="object 6410"/>
          <p:cNvSpPr/>
          <p:nvPr/>
        </p:nvSpPr>
        <p:spPr>
          <a:xfrm>
            <a:off x="34156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1" name="object 6411"/>
          <p:cNvSpPr/>
          <p:nvPr/>
        </p:nvSpPr>
        <p:spPr>
          <a:xfrm>
            <a:off x="34156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2" name="object 6412"/>
          <p:cNvSpPr/>
          <p:nvPr/>
        </p:nvSpPr>
        <p:spPr>
          <a:xfrm>
            <a:off x="34156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3" name="object 6413"/>
          <p:cNvSpPr/>
          <p:nvPr/>
        </p:nvSpPr>
        <p:spPr>
          <a:xfrm>
            <a:off x="34156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4" name="object 6414"/>
          <p:cNvSpPr/>
          <p:nvPr/>
        </p:nvSpPr>
        <p:spPr>
          <a:xfrm>
            <a:off x="34156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5" name="object 6415"/>
          <p:cNvSpPr/>
          <p:nvPr/>
        </p:nvSpPr>
        <p:spPr>
          <a:xfrm>
            <a:off x="341567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6" name="object 6416"/>
          <p:cNvSpPr/>
          <p:nvPr/>
        </p:nvSpPr>
        <p:spPr>
          <a:xfrm>
            <a:off x="3413531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7" name="object 6417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8" name="object 6418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9" name="object 6419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0" name="object 6420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1" name="object 6421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2" name="object 6422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3" name="object 6423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4" name="object 6424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5" name="object 6425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6" name="object 6426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7" name="object 6427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8" name="object 6428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9" name="object 6429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0" name="object 6430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1" name="object 6431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2" name="object 6432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3" name="object 6433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4" name="object 6434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5" name="object 6435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6" name="object 6436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7" name="object 6437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8" name="object 6438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9" name="object 6439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0" name="object 6440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1" name="object 6441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2" name="object 6442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3" name="object 6443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4" name="object 6444"/>
          <p:cNvSpPr/>
          <p:nvPr/>
        </p:nvSpPr>
        <p:spPr>
          <a:xfrm>
            <a:off x="34135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5" name="object 6445"/>
          <p:cNvSpPr/>
          <p:nvPr/>
        </p:nvSpPr>
        <p:spPr>
          <a:xfrm>
            <a:off x="3411397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6" name="object 6446"/>
          <p:cNvSpPr/>
          <p:nvPr/>
        </p:nvSpPr>
        <p:spPr>
          <a:xfrm>
            <a:off x="34113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7" name="object 6447"/>
          <p:cNvSpPr/>
          <p:nvPr/>
        </p:nvSpPr>
        <p:spPr>
          <a:xfrm>
            <a:off x="34113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8" name="object 6448"/>
          <p:cNvSpPr/>
          <p:nvPr/>
        </p:nvSpPr>
        <p:spPr>
          <a:xfrm>
            <a:off x="34113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9" name="object 6449"/>
          <p:cNvSpPr/>
          <p:nvPr/>
        </p:nvSpPr>
        <p:spPr>
          <a:xfrm>
            <a:off x="34113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0" name="object 6450"/>
          <p:cNvSpPr/>
          <p:nvPr/>
        </p:nvSpPr>
        <p:spPr>
          <a:xfrm>
            <a:off x="34113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1" name="object 6451"/>
          <p:cNvSpPr/>
          <p:nvPr/>
        </p:nvSpPr>
        <p:spPr>
          <a:xfrm>
            <a:off x="34113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2" name="object 6452"/>
          <p:cNvSpPr/>
          <p:nvPr/>
        </p:nvSpPr>
        <p:spPr>
          <a:xfrm>
            <a:off x="34113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3" name="object 6453"/>
          <p:cNvSpPr/>
          <p:nvPr/>
        </p:nvSpPr>
        <p:spPr>
          <a:xfrm>
            <a:off x="34113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4" name="object 6454"/>
          <p:cNvSpPr/>
          <p:nvPr/>
        </p:nvSpPr>
        <p:spPr>
          <a:xfrm>
            <a:off x="34113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5" name="object 6455"/>
          <p:cNvSpPr/>
          <p:nvPr/>
        </p:nvSpPr>
        <p:spPr>
          <a:xfrm>
            <a:off x="34113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6" name="object 6456"/>
          <p:cNvSpPr/>
          <p:nvPr/>
        </p:nvSpPr>
        <p:spPr>
          <a:xfrm>
            <a:off x="34113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7" name="object 6457"/>
          <p:cNvSpPr/>
          <p:nvPr/>
        </p:nvSpPr>
        <p:spPr>
          <a:xfrm>
            <a:off x="34113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8" name="object 6458"/>
          <p:cNvSpPr/>
          <p:nvPr/>
        </p:nvSpPr>
        <p:spPr>
          <a:xfrm>
            <a:off x="34113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9" name="object 6459"/>
          <p:cNvSpPr/>
          <p:nvPr/>
        </p:nvSpPr>
        <p:spPr>
          <a:xfrm>
            <a:off x="34113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0" name="object 6460"/>
          <p:cNvSpPr/>
          <p:nvPr/>
        </p:nvSpPr>
        <p:spPr>
          <a:xfrm>
            <a:off x="34113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1" name="object 6461"/>
          <p:cNvSpPr/>
          <p:nvPr/>
        </p:nvSpPr>
        <p:spPr>
          <a:xfrm>
            <a:off x="34113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2" name="object 6462"/>
          <p:cNvSpPr/>
          <p:nvPr/>
        </p:nvSpPr>
        <p:spPr>
          <a:xfrm>
            <a:off x="341139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3" name="object 6463"/>
          <p:cNvSpPr/>
          <p:nvPr/>
        </p:nvSpPr>
        <p:spPr>
          <a:xfrm>
            <a:off x="3411397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4" name="object 6464"/>
          <p:cNvSpPr/>
          <p:nvPr/>
        </p:nvSpPr>
        <p:spPr>
          <a:xfrm>
            <a:off x="34113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5" name="object 6465"/>
          <p:cNvSpPr/>
          <p:nvPr/>
        </p:nvSpPr>
        <p:spPr>
          <a:xfrm>
            <a:off x="34113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6" name="object 6466"/>
          <p:cNvSpPr/>
          <p:nvPr/>
        </p:nvSpPr>
        <p:spPr>
          <a:xfrm>
            <a:off x="34113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7" name="object 6467"/>
          <p:cNvSpPr/>
          <p:nvPr/>
        </p:nvSpPr>
        <p:spPr>
          <a:xfrm>
            <a:off x="34113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8" name="object 6468"/>
          <p:cNvSpPr/>
          <p:nvPr/>
        </p:nvSpPr>
        <p:spPr>
          <a:xfrm>
            <a:off x="34113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9" name="object 6469"/>
          <p:cNvSpPr/>
          <p:nvPr/>
        </p:nvSpPr>
        <p:spPr>
          <a:xfrm>
            <a:off x="34113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0" name="object 6470"/>
          <p:cNvSpPr/>
          <p:nvPr/>
        </p:nvSpPr>
        <p:spPr>
          <a:xfrm>
            <a:off x="34113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1" name="object 6471"/>
          <p:cNvSpPr/>
          <p:nvPr/>
        </p:nvSpPr>
        <p:spPr>
          <a:xfrm>
            <a:off x="34113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2" name="object 6472"/>
          <p:cNvSpPr/>
          <p:nvPr/>
        </p:nvSpPr>
        <p:spPr>
          <a:xfrm>
            <a:off x="34113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3" name="object 6473"/>
          <p:cNvSpPr/>
          <p:nvPr/>
        </p:nvSpPr>
        <p:spPr>
          <a:xfrm>
            <a:off x="341139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4" name="object 6474"/>
          <p:cNvSpPr/>
          <p:nvPr/>
        </p:nvSpPr>
        <p:spPr>
          <a:xfrm>
            <a:off x="3411397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5" name="object 6475"/>
          <p:cNvSpPr/>
          <p:nvPr/>
        </p:nvSpPr>
        <p:spPr>
          <a:xfrm>
            <a:off x="341139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6" name="object 6476"/>
          <p:cNvSpPr/>
          <p:nvPr/>
        </p:nvSpPr>
        <p:spPr>
          <a:xfrm>
            <a:off x="341139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7" name="object 6477"/>
          <p:cNvSpPr/>
          <p:nvPr/>
        </p:nvSpPr>
        <p:spPr>
          <a:xfrm>
            <a:off x="341139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8" name="object 6478"/>
          <p:cNvSpPr/>
          <p:nvPr/>
        </p:nvSpPr>
        <p:spPr>
          <a:xfrm>
            <a:off x="341139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9" name="object 6479"/>
          <p:cNvSpPr/>
          <p:nvPr/>
        </p:nvSpPr>
        <p:spPr>
          <a:xfrm>
            <a:off x="341139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0" name="object 6480"/>
          <p:cNvSpPr/>
          <p:nvPr/>
        </p:nvSpPr>
        <p:spPr>
          <a:xfrm>
            <a:off x="341139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1" name="object 6481"/>
          <p:cNvSpPr/>
          <p:nvPr/>
        </p:nvSpPr>
        <p:spPr>
          <a:xfrm>
            <a:off x="3411397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2" name="object 6482"/>
          <p:cNvSpPr/>
          <p:nvPr/>
        </p:nvSpPr>
        <p:spPr>
          <a:xfrm>
            <a:off x="341139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3" name="object 6483"/>
          <p:cNvSpPr/>
          <p:nvPr/>
        </p:nvSpPr>
        <p:spPr>
          <a:xfrm>
            <a:off x="341139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4" name="object 6484"/>
          <p:cNvSpPr/>
          <p:nvPr/>
        </p:nvSpPr>
        <p:spPr>
          <a:xfrm>
            <a:off x="341139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5" name="object 6485"/>
          <p:cNvSpPr/>
          <p:nvPr/>
        </p:nvSpPr>
        <p:spPr>
          <a:xfrm>
            <a:off x="341139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6" name="object 6486"/>
          <p:cNvSpPr/>
          <p:nvPr/>
        </p:nvSpPr>
        <p:spPr>
          <a:xfrm>
            <a:off x="341139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7" name="object 6487"/>
          <p:cNvSpPr/>
          <p:nvPr/>
        </p:nvSpPr>
        <p:spPr>
          <a:xfrm>
            <a:off x="341139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8" name="object 6488"/>
          <p:cNvSpPr/>
          <p:nvPr/>
        </p:nvSpPr>
        <p:spPr>
          <a:xfrm>
            <a:off x="3411397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9" name="object 6489"/>
          <p:cNvSpPr/>
          <p:nvPr/>
        </p:nvSpPr>
        <p:spPr>
          <a:xfrm>
            <a:off x="34113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0" name="object 6490"/>
          <p:cNvSpPr/>
          <p:nvPr/>
        </p:nvSpPr>
        <p:spPr>
          <a:xfrm>
            <a:off x="34113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1" name="object 6491"/>
          <p:cNvSpPr/>
          <p:nvPr/>
        </p:nvSpPr>
        <p:spPr>
          <a:xfrm>
            <a:off x="34113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2" name="object 6492"/>
          <p:cNvSpPr/>
          <p:nvPr/>
        </p:nvSpPr>
        <p:spPr>
          <a:xfrm>
            <a:off x="34113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3" name="object 6493"/>
          <p:cNvSpPr/>
          <p:nvPr/>
        </p:nvSpPr>
        <p:spPr>
          <a:xfrm>
            <a:off x="34113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4" name="object 6494"/>
          <p:cNvSpPr/>
          <p:nvPr/>
        </p:nvSpPr>
        <p:spPr>
          <a:xfrm>
            <a:off x="34113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5" name="object 6495"/>
          <p:cNvSpPr/>
          <p:nvPr/>
        </p:nvSpPr>
        <p:spPr>
          <a:xfrm>
            <a:off x="341139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6" name="object 6496"/>
          <p:cNvSpPr/>
          <p:nvPr/>
        </p:nvSpPr>
        <p:spPr>
          <a:xfrm>
            <a:off x="3411397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7" name="object 6497"/>
          <p:cNvSpPr/>
          <p:nvPr/>
        </p:nvSpPr>
        <p:spPr>
          <a:xfrm>
            <a:off x="34113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8" name="object 6498"/>
          <p:cNvSpPr/>
          <p:nvPr/>
        </p:nvSpPr>
        <p:spPr>
          <a:xfrm>
            <a:off x="34113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9" name="object 6499"/>
          <p:cNvSpPr/>
          <p:nvPr/>
        </p:nvSpPr>
        <p:spPr>
          <a:xfrm>
            <a:off x="34113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0" name="object 6500"/>
          <p:cNvSpPr/>
          <p:nvPr/>
        </p:nvSpPr>
        <p:spPr>
          <a:xfrm>
            <a:off x="34113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1" name="object 6501"/>
          <p:cNvSpPr/>
          <p:nvPr/>
        </p:nvSpPr>
        <p:spPr>
          <a:xfrm>
            <a:off x="34113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2" name="object 6502"/>
          <p:cNvSpPr/>
          <p:nvPr/>
        </p:nvSpPr>
        <p:spPr>
          <a:xfrm>
            <a:off x="34113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3" name="object 6503"/>
          <p:cNvSpPr/>
          <p:nvPr/>
        </p:nvSpPr>
        <p:spPr>
          <a:xfrm>
            <a:off x="34113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4" name="object 6504"/>
          <p:cNvSpPr/>
          <p:nvPr/>
        </p:nvSpPr>
        <p:spPr>
          <a:xfrm>
            <a:off x="34113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5" name="object 6505"/>
          <p:cNvSpPr/>
          <p:nvPr/>
        </p:nvSpPr>
        <p:spPr>
          <a:xfrm>
            <a:off x="34113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6" name="object 6506"/>
          <p:cNvSpPr/>
          <p:nvPr/>
        </p:nvSpPr>
        <p:spPr>
          <a:xfrm>
            <a:off x="34113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7" name="object 6507"/>
          <p:cNvSpPr/>
          <p:nvPr/>
        </p:nvSpPr>
        <p:spPr>
          <a:xfrm>
            <a:off x="341139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8" name="object 6508"/>
          <p:cNvSpPr/>
          <p:nvPr/>
        </p:nvSpPr>
        <p:spPr>
          <a:xfrm>
            <a:off x="3411397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9" name="object 6509"/>
          <p:cNvSpPr/>
          <p:nvPr/>
        </p:nvSpPr>
        <p:spPr>
          <a:xfrm>
            <a:off x="34135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0" name="object 6510"/>
          <p:cNvSpPr/>
          <p:nvPr/>
        </p:nvSpPr>
        <p:spPr>
          <a:xfrm>
            <a:off x="34135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1" name="object 6511"/>
          <p:cNvSpPr/>
          <p:nvPr/>
        </p:nvSpPr>
        <p:spPr>
          <a:xfrm>
            <a:off x="34135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2" name="object 6512"/>
          <p:cNvSpPr/>
          <p:nvPr/>
        </p:nvSpPr>
        <p:spPr>
          <a:xfrm>
            <a:off x="34135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3" name="object 6513"/>
          <p:cNvSpPr/>
          <p:nvPr/>
        </p:nvSpPr>
        <p:spPr>
          <a:xfrm>
            <a:off x="34135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4" name="object 6514"/>
          <p:cNvSpPr/>
          <p:nvPr/>
        </p:nvSpPr>
        <p:spPr>
          <a:xfrm>
            <a:off x="34135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5" name="object 6515"/>
          <p:cNvSpPr/>
          <p:nvPr/>
        </p:nvSpPr>
        <p:spPr>
          <a:xfrm>
            <a:off x="34135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6" name="object 6516"/>
          <p:cNvSpPr/>
          <p:nvPr/>
        </p:nvSpPr>
        <p:spPr>
          <a:xfrm>
            <a:off x="34135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7" name="object 6517"/>
          <p:cNvSpPr/>
          <p:nvPr/>
        </p:nvSpPr>
        <p:spPr>
          <a:xfrm>
            <a:off x="34135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8" name="object 6518"/>
          <p:cNvSpPr/>
          <p:nvPr/>
        </p:nvSpPr>
        <p:spPr>
          <a:xfrm>
            <a:off x="34135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9" name="object 6519"/>
          <p:cNvSpPr/>
          <p:nvPr/>
        </p:nvSpPr>
        <p:spPr>
          <a:xfrm>
            <a:off x="34135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0" name="object 6520"/>
          <p:cNvSpPr/>
          <p:nvPr/>
        </p:nvSpPr>
        <p:spPr>
          <a:xfrm>
            <a:off x="34135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1" name="object 6521"/>
          <p:cNvSpPr/>
          <p:nvPr/>
        </p:nvSpPr>
        <p:spPr>
          <a:xfrm>
            <a:off x="34135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2" name="object 6522"/>
          <p:cNvSpPr/>
          <p:nvPr/>
        </p:nvSpPr>
        <p:spPr>
          <a:xfrm>
            <a:off x="34135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3" name="object 6523"/>
          <p:cNvSpPr/>
          <p:nvPr/>
        </p:nvSpPr>
        <p:spPr>
          <a:xfrm>
            <a:off x="34135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4" name="object 6524"/>
          <p:cNvSpPr/>
          <p:nvPr/>
        </p:nvSpPr>
        <p:spPr>
          <a:xfrm>
            <a:off x="34135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5" name="object 6525"/>
          <p:cNvSpPr/>
          <p:nvPr/>
        </p:nvSpPr>
        <p:spPr>
          <a:xfrm>
            <a:off x="34135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6" name="object 6526"/>
          <p:cNvSpPr/>
          <p:nvPr/>
        </p:nvSpPr>
        <p:spPr>
          <a:xfrm>
            <a:off x="34135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7" name="object 6527"/>
          <p:cNvSpPr/>
          <p:nvPr/>
        </p:nvSpPr>
        <p:spPr>
          <a:xfrm>
            <a:off x="34135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8" name="object 6528"/>
          <p:cNvSpPr/>
          <p:nvPr/>
        </p:nvSpPr>
        <p:spPr>
          <a:xfrm>
            <a:off x="34135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9" name="object 6529"/>
          <p:cNvSpPr/>
          <p:nvPr/>
        </p:nvSpPr>
        <p:spPr>
          <a:xfrm>
            <a:off x="34135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0" name="object 6530"/>
          <p:cNvSpPr/>
          <p:nvPr/>
        </p:nvSpPr>
        <p:spPr>
          <a:xfrm>
            <a:off x="34135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1" name="object 6531"/>
          <p:cNvSpPr/>
          <p:nvPr/>
        </p:nvSpPr>
        <p:spPr>
          <a:xfrm>
            <a:off x="3413543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2" name="object 6532"/>
          <p:cNvSpPr/>
          <p:nvPr/>
        </p:nvSpPr>
        <p:spPr>
          <a:xfrm>
            <a:off x="341354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3" name="object 6533"/>
          <p:cNvSpPr/>
          <p:nvPr/>
        </p:nvSpPr>
        <p:spPr>
          <a:xfrm>
            <a:off x="341354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4" name="object 6534"/>
          <p:cNvSpPr/>
          <p:nvPr/>
        </p:nvSpPr>
        <p:spPr>
          <a:xfrm>
            <a:off x="341354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5" name="object 6535"/>
          <p:cNvSpPr/>
          <p:nvPr/>
        </p:nvSpPr>
        <p:spPr>
          <a:xfrm>
            <a:off x="341354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6" name="object 6536"/>
          <p:cNvSpPr/>
          <p:nvPr/>
        </p:nvSpPr>
        <p:spPr>
          <a:xfrm>
            <a:off x="341354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7" name="object 6537"/>
          <p:cNvSpPr/>
          <p:nvPr/>
        </p:nvSpPr>
        <p:spPr>
          <a:xfrm>
            <a:off x="341354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8" name="object 6538"/>
          <p:cNvSpPr/>
          <p:nvPr/>
        </p:nvSpPr>
        <p:spPr>
          <a:xfrm>
            <a:off x="341354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9" name="object 6539"/>
          <p:cNvSpPr/>
          <p:nvPr/>
        </p:nvSpPr>
        <p:spPr>
          <a:xfrm>
            <a:off x="3413543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0" name="object 6540"/>
          <p:cNvSpPr/>
          <p:nvPr/>
        </p:nvSpPr>
        <p:spPr>
          <a:xfrm>
            <a:off x="341354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1" name="object 6541"/>
          <p:cNvSpPr/>
          <p:nvPr/>
        </p:nvSpPr>
        <p:spPr>
          <a:xfrm>
            <a:off x="341354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2" name="object 6542"/>
          <p:cNvSpPr/>
          <p:nvPr/>
        </p:nvSpPr>
        <p:spPr>
          <a:xfrm>
            <a:off x="341354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3" name="object 6543"/>
          <p:cNvSpPr/>
          <p:nvPr/>
        </p:nvSpPr>
        <p:spPr>
          <a:xfrm>
            <a:off x="341354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4" name="object 6544"/>
          <p:cNvSpPr/>
          <p:nvPr/>
        </p:nvSpPr>
        <p:spPr>
          <a:xfrm>
            <a:off x="341354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5" name="object 6545"/>
          <p:cNvSpPr/>
          <p:nvPr/>
        </p:nvSpPr>
        <p:spPr>
          <a:xfrm>
            <a:off x="341354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6" name="object 6546"/>
          <p:cNvSpPr/>
          <p:nvPr/>
        </p:nvSpPr>
        <p:spPr>
          <a:xfrm>
            <a:off x="341354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7" name="object 6547"/>
          <p:cNvSpPr/>
          <p:nvPr/>
        </p:nvSpPr>
        <p:spPr>
          <a:xfrm>
            <a:off x="3413543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8" name="object 6548"/>
          <p:cNvSpPr/>
          <p:nvPr/>
        </p:nvSpPr>
        <p:spPr>
          <a:xfrm>
            <a:off x="341354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9" name="object 6549"/>
          <p:cNvSpPr/>
          <p:nvPr/>
        </p:nvSpPr>
        <p:spPr>
          <a:xfrm>
            <a:off x="341354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0" name="object 6550"/>
          <p:cNvSpPr/>
          <p:nvPr/>
        </p:nvSpPr>
        <p:spPr>
          <a:xfrm>
            <a:off x="341354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1" name="object 6551"/>
          <p:cNvSpPr/>
          <p:nvPr/>
        </p:nvSpPr>
        <p:spPr>
          <a:xfrm>
            <a:off x="341354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2" name="object 6552"/>
          <p:cNvSpPr/>
          <p:nvPr/>
        </p:nvSpPr>
        <p:spPr>
          <a:xfrm>
            <a:off x="341354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3" name="object 6553"/>
          <p:cNvSpPr/>
          <p:nvPr/>
        </p:nvSpPr>
        <p:spPr>
          <a:xfrm>
            <a:off x="341354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4" name="object 6554"/>
          <p:cNvSpPr/>
          <p:nvPr/>
        </p:nvSpPr>
        <p:spPr>
          <a:xfrm>
            <a:off x="3413543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5" name="object 6555"/>
          <p:cNvSpPr/>
          <p:nvPr/>
        </p:nvSpPr>
        <p:spPr>
          <a:xfrm>
            <a:off x="34135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6" name="object 6556"/>
          <p:cNvSpPr/>
          <p:nvPr/>
        </p:nvSpPr>
        <p:spPr>
          <a:xfrm>
            <a:off x="34135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7" name="object 6557"/>
          <p:cNvSpPr/>
          <p:nvPr/>
        </p:nvSpPr>
        <p:spPr>
          <a:xfrm>
            <a:off x="34135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8" name="object 6558"/>
          <p:cNvSpPr/>
          <p:nvPr/>
        </p:nvSpPr>
        <p:spPr>
          <a:xfrm>
            <a:off x="34135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9" name="object 6559"/>
          <p:cNvSpPr/>
          <p:nvPr/>
        </p:nvSpPr>
        <p:spPr>
          <a:xfrm>
            <a:off x="34135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0" name="object 6560"/>
          <p:cNvSpPr/>
          <p:nvPr/>
        </p:nvSpPr>
        <p:spPr>
          <a:xfrm>
            <a:off x="34135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1" name="object 6561"/>
          <p:cNvSpPr/>
          <p:nvPr/>
        </p:nvSpPr>
        <p:spPr>
          <a:xfrm>
            <a:off x="34135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2" name="object 6562"/>
          <p:cNvSpPr/>
          <p:nvPr/>
        </p:nvSpPr>
        <p:spPr>
          <a:xfrm>
            <a:off x="34135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3" name="object 6563"/>
          <p:cNvSpPr/>
          <p:nvPr/>
        </p:nvSpPr>
        <p:spPr>
          <a:xfrm>
            <a:off x="34135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4" name="object 6564"/>
          <p:cNvSpPr/>
          <p:nvPr/>
        </p:nvSpPr>
        <p:spPr>
          <a:xfrm>
            <a:off x="34135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5" name="object 6565"/>
          <p:cNvSpPr/>
          <p:nvPr/>
        </p:nvSpPr>
        <p:spPr>
          <a:xfrm>
            <a:off x="34135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6" name="object 6566"/>
          <p:cNvSpPr/>
          <p:nvPr/>
        </p:nvSpPr>
        <p:spPr>
          <a:xfrm>
            <a:off x="34135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7" name="object 6567"/>
          <p:cNvSpPr/>
          <p:nvPr/>
        </p:nvSpPr>
        <p:spPr>
          <a:xfrm>
            <a:off x="3413543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8" name="object 6568"/>
          <p:cNvSpPr/>
          <p:nvPr/>
        </p:nvSpPr>
        <p:spPr>
          <a:xfrm>
            <a:off x="34156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9" name="object 6569"/>
          <p:cNvSpPr/>
          <p:nvPr/>
        </p:nvSpPr>
        <p:spPr>
          <a:xfrm>
            <a:off x="34156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0" name="object 6570"/>
          <p:cNvSpPr/>
          <p:nvPr/>
        </p:nvSpPr>
        <p:spPr>
          <a:xfrm>
            <a:off x="34156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1" name="object 6571"/>
          <p:cNvSpPr/>
          <p:nvPr/>
        </p:nvSpPr>
        <p:spPr>
          <a:xfrm>
            <a:off x="34156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2" name="object 6572"/>
          <p:cNvSpPr/>
          <p:nvPr/>
        </p:nvSpPr>
        <p:spPr>
          <a:xfrm>
            <a:off x="34156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3" name="object 6573"/>
          <p:cNvSpPr/>
          <p:nvPr/>
        </p:nvSpPr>
        <p:spPr>
          <a:xfrm>
            <a:off x="34156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4" name="object 6574"/>
          <p:cNvSpPr/>
          <p:nvPr/>
        </p:nvSpPr>
        <p:spPr>
          <a:xfrm>
            <a:off x="34156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5" name="object 6575"/>
          <p:cNvSpPr/>
          <p:nvPr/>
        </p:nvSpPr>
        <p:spPr>
          <a:xfrm>
            <a:off x="34156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6" name="object 6576"/>
          <p:cNvSpPr/>
          <p:nvPr/>
        </p:nvSpPr>
        <p:spPr>
          <a:xfrm>
            <a:off x="34156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7" name="object 6577"/>
          <p:cNvSpPr/>
          <p:nvPr/>
        </p:nvSpPr>
        <p:spPr>
          <a:xfrm>
            <a:off x="34156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8" name="object 6578"/>
          <p:cNvSpPr/>
          <p:nvPr/>
        </p:nvSpPr>
        <p:spPr>
          <a:xfrm>
            <a:off x="34156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9" name="object 6579"/>
          <p:cNvSpPr/>
          <p:nvPr/>
        </p:nvSpPr>
        <p:spPr>
          <a:xfrm>
            <a:off x="34156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0" name="object 6580"/>
          <p:cNvSpPr/>
          <p:nvPr/>
        </p:nvSpPr>
        <p:spPr>
          <a:xfrm>
            <a:off x="34156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1" name="object 6581"/>
          <p:cNvSpPr/>
          <p:nvPr/>
        </p:nvSpPr>
        <p:spPr>
          <a:xfrm>
            <a:off x="34156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2" name="object 6582"/>
          <p:cNvSpPr/>
          <p:nvPr/>
        </p:nvSpPr>
        <p:spPr>
          <a:xfrm>
            <a:off x="34156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3" name="object 6583"/>
          <p:cNvSpPr/>
          <p:nvPr/>
        </p:nvSpPr>
        <p:spPr>
          <a:xfrm>
            <a:off x="341567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4" name="object 6584"/>
          <p:cNvSpPr/>
          <p:nvPr/>
        </p:nvSpPr>
        <p:spPr>
          <a:xfrm>
            <a:off x="3415677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5" name="object 6585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6" name="object 6586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7" name="object 6587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8" name="object 6588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9" name="object 6589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0" name="object 6590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1" name="object 6591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2" name="object 6592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3" name="object 6593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4" name="object 6594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5" name="object 6595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6" name="object 6596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7" name="object 6597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8" name="object 6598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9" name="object 6599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0" name="object 6600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1" name="object 6601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2" name="object 6602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3" name="object 6603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4" name="object 6604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5" name="object 6605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6" name="object 6606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7" name="object 6607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8" name="object 6608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9" name="object 6609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0" name="object 6610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1" name="object 6611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2" name="object 6612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3" name="object 6613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4" name="object 6614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5" name="object 6615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6" name="object 6616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7" name="object 6617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8" name="object 6618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9" name="object 6619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0" name="object 6620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1" name="object 6621"/>
          <p:cNvSpPr/>
          <p:nvPr/>
        </p:nvSpPr>
        <p:spPr>
          <a:xfrm>
            <a:off x="341782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2" name="object 6622"/>
          <p:cNvSpPr/>
          <p:nvPr/>
        </p:nvSpPr>
        <p:spPr>
          <a:xfrm>
            <a:off x="3417823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3" name="object 6623"/>
          <p:cNvSpPr/>
          <p:nvPr/>
        </p:nvSpPr>
        <p:spPr>
          <a:xfrm>
            <a:off x="341782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4" name="object 6624"/>
          <p:cNvSpPr/>
          <p:nvPr/>
        </p:nvSpPr>
        <p:spPr>
          <a:xfrm>
            <a:off x="341782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5" name="object 6625"/>
          <p:cNvSpPr/>
          <p:nvPr/>
        </p:nvSpPr>
        <p:spPr>
          <a:xfrm>
            <a:off x="341782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6" name="object 6626"/>
          <p:cNvSpPr/>
          <p:nvPr/>
        </p:nvSpPr>
        <p:spPr>
          <a:xfrm>
            <a:off x="341782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7" name="object 6627"/>
          <p:cNvSpPr/>
          <p:nvPr/>
        </p:nvSpPr>
        <p:spPr>
          <a:xfrm>
            <a:off x="341782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8" name="object 6628"/>
          <p:cNvSpPr/>
          <p:nvPr/>
        </p:nvSpPr>
        <p:spPr>
          <a:xfrm>
            <a:off x="341782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9" name="object 6629"/>
          <p:cNvSpPr/>
          <p:nvPr/>
        </p:nvSpPr>
        <p:spPr>
          <a:xfrm>
            <a:off x="341782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0" name="object 6630"/>
          <p:cNvSpPr/>
          <p:nvPr/>
        </p:nvSpPr>
        <p:spPr>
          <a:xfrm>
            <a:off x="341782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1" name="object 6631"/>
          <p:cNvSpPr/>
          <p:nvPr/>
        </p:nvSpPr>
        <p:spPr>
          <a:xfrm>
            <a:off x="341782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2" name="object 6632"/>
          <p:cNvSpPr/>
          <p:nvPr/>
        </p:nvSpPr>
        <p:spPr>
          <a:xfrm>
            <a:off x="341782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3" name="object 6633"/>
          <p:cNvSpPr/>
          <p:nvPr/>
        </p:nvSpPr>
        <p:spPr>
          <a:xfrm>
            <a:off x="341782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4" name="object 6634"/>
          <p:cNvSpPr/>
          <p:nvPr/>
        </p:nvSpPr>
        <p:spPr>
          <a:xfrm>
            <a:off x="341782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5" name="object 6635"/>
          <p:cNvSpPr/>
          <p:nvPr/>
        </p:nvSpPr>
        <p:spPr>
          <a:xfrm>
            <a:off x="341782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6" name="object 6636"/>
          <p:cNvSpPr/>
          <p:nvPr/>
        </p:nvSpPr>
        <p:spPr>
          <a:xfrm>
            <a:off x="341782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7" name="object 6637"/>
          <p:cNvSpPr/>
          <p:nvPr/>
        </p:nvSpPr>
        <p:spPr>
          <a:xfrm>
            <a:off x="3417823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8" name="object 6638"/>
          <p:cNvSpPr/>
          <p:nvPr/>
        </p:nvSpPr>
        <p:spPr>
          <a:xfrm>
            <a:off x="341782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9" name="object 6639"/>
          <p:cNvSpPr/>
          <p:nvPr/>
        </p:nvSpPr>
        <p:spPr>
          <a:xfrm>
            <a:off x="341782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0" name="object 6640"/>
          <p:cNvSpPr/>
          <p:nvPr/>
        </p:nvSpPr>
        <p:spPr>
          <a:xfrm>
            <a:off x="341782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1" name="object 6641"/>
          <p:cNvSpPr/>
          <p:nvPr/>
        </p:nvSpPr>
        <p:spPr>
          <a:xfrm>
            <a:off x="341782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2" name="object 6642"/>
          <p:cNvSpPr/>
          <p:nvPr/>
        </p:nvSpPr>
        <p:spPr>
          <a:xfrm>
            <a:off x="341782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3" name="object 6643"/>
          <p:cNvSpPr/>
          <p:nvPr/>
        </p:nvSpPr>
        <p:spPr>
          <a:xfrm>
            <a:off x="341782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4" name="object 6644"/>
          <p:cNvSpPr/>
          <p:nvPr/>
        </p:nvSpPr>
        <p:spPr>
          <a:xfrm>
            <a:off x="341782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5" name="object 6645"/>
          <p:cNvSpPr/>
          <p:nvPr/>
        </p:nvSpPr>
        <p:spPr>
          <a:xfrm>
            <a:off x="3417823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6" name="object 6646"/>
          <p:cNvSpPr/>
          <p:nvPr/>
        </p:nvSpPr>
        <p:spPr>
          <a:xfrm>
            <a:off x="341782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7" name="object 6647"/>
          <p:cNvSpPr/>
          <p:nvPr/>
        </p:nvSpPr>
        <p:spPr>
          <a:xfrm>
            <a:off x="341782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8" name="object 6648"/>
          <p:cNvSpPr/>
          <p:nvPr/>
        </p:nvSpPr>
        <p:spPr>
          <a:xfrm>
            <a:off x="341782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9" name="object 6649"/>
          <p:cNvSpPr/>
          <p:nvPr/>
        </p:nvSpPr>
        <p:spPr>
          <a:xfrm>
            <a:off x="341782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0" name="object 6650"/>
          <p:cNvSpPr/>
          <p:nvPr/>
        </p:nvSpPr>
        <p:spPr>
          <a:xfrm>
            <a:off x="341782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1" name="object 6651"/>
          <p:cNvSpPr/>
          <p:nvPr/>
        </p:nvSpPr>
        <p:spPr>
          <a:xfrm>
            <a:off x="341782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2" name="object 6652"/>
          <p:cNvSpPr/>
          <p:nvPr/>
        </p:nvSpPr>
        <p:spPr>
          <a:xfrm>
            <a:off x="341782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3" name="object 6653"/>
          <p:cNvSpPr/>
          <p:nvPr/>
        </p:nvSpPr>
        <p:spPr>
          <a:xfrm>
            <a:off x="341782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4" name="object 6654"/>
          <p:cNvSpPr/>
          <p:nvPr/>
        </p:nvSpPr>
        <p:spPr>
          <a:xfrm>
            <a:off x="3417823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5" name="object 6655"/>
          <p:cNvSpPr/>
          <p:nvPr/>
        </p:nvSpPr>
        <p:spPr>
          <a:xfrm>
            <a:off x="34178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6" name="object 6656"/>
          <p:cNvSpPr/>
          <p:nvPr/>
        </p:nvSpPr>
        <p:spPr>
          <a:xfrm>
            <a:off x="34178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7" name="object 6657"/>
          <p:cNvSpPr/>
          <p:nvPr/>
        </p:nvSpPr>
        <p:spPr>
          <a:xfrm>
            <a:off x="34178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8" name="object 6658"/>
          <p:cNvSpPr/>
          <p:nvPr/>
        </p:nvSpPr>
        <p:spPr>
          <a:xfrm>
            <a:off x="34178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9" name="object 6659"/>
          <p:cNvSpPr/>
          <p:nvPr/>
        </p:nvSpPr>
        <p:spPr>
          <a:xfrm>
            <a:off x="34178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0" name="object 6660"/>
          <p:cNvSpPr/>
          <p:nvPr/>
        </p:nvSpPr>
        <p:spPr>
          <a:xfrm>
            <a:off x="34178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1" name="object 6661"/>
          <p:cNvSpPr/>
          <p:nvPr/>
        </p:nvSpPr>
        <p:spPr>
          <a:xfrm>
            <a:off x="34178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2" name="object 6662"/>
          <p:cNvSpPr/>
          <p:nvPr/>
        </p:nvSpPr>
        <p:spPr>
          <a:xfrm>
            <a:off x="34178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3" name="object 6663"/>
          <p:cNvSpPr/>
          <p:nvPr/>
        </p:nvSpPr>
        <p:spPr>
          <a:xfrm>
            <a:off x="34178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4" name="object 6664"/>
          <p:cNvSpPr/>
          <p:nvPr/>
        </p:nvSpPr>
        <p:spPr>
          <a:xfrm>
            <a:off x="34178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5" name="object 6665"/>
          <p:cNvSpPr/>
          <p:nvPr/>
        </p:nvSpPr>
        <p:spPr>
          <a:xfrm>
            <a:off x="34178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6" name="object 6666"/>
          <p:cNvSpPr/>
          <p:nvPr/>
        </p:nvSpPr>
        <p:spPr>
          <a:xfrm>
            <a:off x="34178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7" name="object 6667"/>
          <p:cNvSpPr/>
          <p:nvPr/>
        </p:nvSpPr>
        <p:spPr>
          <a:xfrm>
            <a:off x="34178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8" name="object 6668"/>
          <p:cNvSpPr/>
          <p:nvPr/>
        </p:nvSpPr>
        <p:spPr>
          <a:xfrm>
            <a:off x="34178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9" name="object 6669"/>
          <p:cNvSpPr/>
          <p:nvPr/>
        </p:nvSpPr>
        <p:spPr>
          <a:xfrm>
            <a:off x="341782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0" name="object 6670"/>
          <p:cNvSpPr/>
          <p:nvPr/>
        </p:nvSpPr>
        <p:spPr>
          <a:xfrm>
            <a:off x="3417823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1" name="object 6671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2" name="object 6672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3" name="object 6673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4" name="object 6674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5" name="object 6675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6" name="object 6676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7" name="object 6677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8" name="object 6678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9" name="object 6679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0" name="object 6680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1" name="object 6681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2" name="object 6682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3" name="object 6683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4" name="object 6684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5" name="object 6685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6" name="object 6686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7" name="object 6687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8" name="object 6688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9" name="object 6689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0" name="object 6690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1" name="object 6691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2" name="object 6692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3" name="object 6693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4" name="object 6694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5" name="object 6695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6" name="object 6696"/>
          <p:cNvSpPr/>
          <p:nvPr/>
        </p:nvSpPr>
        <p:spPr>
          <a:xfrm>
            <a:off x="341997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7" name="object 6697"/>
          <p:cNvSpPr/>
          <p:nvPr/>
        </p:nvSpPr>
        <p:spPr>
          <a:xfrm>
            <a:off x="23075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8" name="object 6698"/>
          <p:cNvSpPr/>
          <p:nvPr/>
        </p:nvSpPr>
        <p:spPr>
          <a:xfrm>
            <a:off x="23075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9" name="object 6699"/>
          <p:cNvSpPr/>
          <p:nvPr/>
        </p:nvSpPr>
        <p:spPr>
          <a:xfrm>
            <a:off x="23075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0" name="object 6700"/>
          <p:cNvSpPr/>
          <p:nvPr/>
        </p:nvSpPr>
        <p:spPr>
          <a:xfrm>
            <a:off x="23075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1" name="object 6701"/>
          <p:cNvSpPr/>
          <p:nvPr/>
        </p:nvSpPr>
        <p:spPr>
          <a:xfrm>
            <a:off x="23075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2" name="object 6702"/>
          <p:cNvSpPr/>
          <p:nvPr/>
        </p:nvSpPr>
        <p:spPr>
          <a:xfrm>
            <a:off x="23075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3" name="object 6703"/>
          <p:cNvSpPr/>
          <p:nvPr/>
        </p:nvSpPr>
        <p:spPr>
          <a:xfrm>
            <a:off x="23075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4" name="object 6704"/>
          <p:cNvSpPr/>
          <p:nvPr/>
        </p:nvSpPr>
        <p:spPr>
          <a:xfrm>
            <a:off x="23075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5" name="object 6705"/>
          <p:cNvSpPr/>
          <p:nvPr/>
        </p:nvSpPr>
        <p:spPr>
          <a:xfrm>
            <a:off x="23075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6" name="object 6706"/>
          <p:cNvSpPr/>
          <p:nvPr/>
        </p:nvSpPr>
        <p:spPr>
          <a:xfrm>
            <a:off x="2307589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7" name="object 6707"/>
          <p:cNvSpPr/>
          <p:nvPr/>
        </p:nvSpPr>
        <p:spPr>
          <a:xfrm>
            <a:off x="23075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8" name="object 6708"/>
          <p:cNvSpPr/>
          <p:nvPr/>
        </p:nvSpPr>
        <p:spPr>
          <a:xfrm>
            <a:off x="23075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9" name="object 6709"/>
          <p:cNvSpPr/>
          <p:nvPr/>
        </p:nvSpPr>
        <p:spPr>
          <a:xfrm>
            <a:off x="23075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0" name="object 6710"/>
          <p:cNvSpPr/>
          <p:nvPr/>
        </p:nvSpPr>
        <p:spPr>
          <a:xfrm>
            <a:off x="23075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1" name="object 6711"/>
          <p:cNvSpPr/>
          <p:nvPr/>
        </p:nvSpPr>
        <p:spPr>
          <a:xfrm>
            <a:off x="23075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2" name="object 6712"/>
          <p:cNvSpPr/>
          <p:nvPr/>
        </p:nvSpPr>
        <p:spPr>
          <a:xfrm>
            <a:off x="23075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3" name="object 6713"/>
          <p:cNvSpPr/>
          <p:nvPr/>
        </p:nvSpPr>
        <p:spPr>
          <a:xfrm>
            <a:off x="23075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4" name="object 6714"/>
          <p:cNvSpPr/>
          <p:nvPr/>
        </p:nvSpPr>
        <p:spPr>
          <a:xfrm>
            <a:off x="23075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5" name="object 6715"/>
          <p:cNvSpPr/>
          <p:nvPr/>
        </p:nvSpPr>
        <p:spPr>
          <a:xfrm>
            <a:off x="23075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6" name="object 6716"/>
          <p:cNvSpPr/>
          <p:nvPr/>
        </p:nvSpPr>
        <p:spPr>
          <a:xfrm>
            <a:off x="23075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7" name="object 6717"/>
          <p:cNvSpPr/>
          <p:nvPr/>
        </p:nvSpPr>
        <p:spPr>
          <a:xfrm>
            <a:off x="23075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8" name="object 6718"/>
          <p:cNvSpPr/>
          <p:nvPr/>
        </p:nvSpPr>
        <p:spPr>
          <a:xfrm>
            <a:off x="23075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9" name="object 6719"/>
          <p:cNvSpPr/>
          <p:nvPr/>
        </p:nvSpPr>
        <p:spPr>
          <a:xfrm>
            <a:off x="23075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0" name="object 6720"/>
          <p:cNvSpPr/>
          <p:nvPr/>
        </p:nvSpPr>
        <p:spPr>
          <a:xfrm>
            <a:off x="2307589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1" name="object 6721"/>
          <p:cNvSpPr/>
          <p:nvPr/>
        </p:nvSpPr>
        <p:spPr>
          <a:xfrm>
            <a:off x="23075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2" name="object 6722"/>
          <p:cNvSpPr/>
          <p:nvPr/>
        </p:nvSpPr>
        <p:spPr>
          <a:xfrm>
            <a:off x="23075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3" name="object 6723"/>
          <p:cNvSpPr/>
          <p:nvPr/>
        </p:nvSpPr>
        <p:spPr>
          <a:xfrm>
            <a:off x="23075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4" name="object 6724"/>
          <p:cNvSpPr/>
          <p:nvPr/>
        </p:nvSpPr>
        <p:spPr>
          <a:xfrm>
            <a:off x="23075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5" name="object 6725"/>
          <p:cNvSpPr/>
          <p:nvPr/>
        </p:nvSpPr>
        <p:spPr>
          <a:xfrm>
            <a:off x="23075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6" name="object 6726"/>
          <p:cNvSpPr/>
          <p:nvPr/>
        </p:nvSpPr>
        <p:spPr>
          <a:xfrm>
            <a:off x="23075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7" name="object 6727"/>
          <p:cNvSpPr/>
          <p:nvPr/>
        </p:nvSpPr>
        <p:spPr>
          <a:xfrm>
            <a:off x="2307589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8" name="object 6728"/>
          <p:cNvSpPr/>
          <p:nvPr/>
        </p:nvSpPr>
        <p:spPr>
          <a:xfrm>
            <a:off x="230758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9" name="object 6729"/>
          <p:cNvSpPr/>
          <p:nvPr/>
        </p:nvSpPr>
        <p:spPr>
          <a:xfrm>
            <a:off x="2307589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0" name="object 6730"/>
          <p:cNvSpPr/>
          <p:nvPr/>
        </p:nvSpPr>
        <p:spPr>
          <a:xfrm>
            <a:off x="23075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1" name="object 6731"/>
          <p:cNvSpPr/>
          <p:nvPr/>
        </p:nvSpPr>
        <p:spPr>
          <a:xfrm>
            <a:off x="23075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2" name="object 6732"/>
          <p:cNvSpPr/>
          <p:nvPr/>
        </p:nvSpPr>
        <p:spPr>
          <a:xfrm>
            <a:off x="23075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3" name="object 6733"/>
          <p:cNvSpPr/>
          <p:nvPr/>
        </p:nvSpPr>
        <p:spPr>
          <a:xfrm>
            <a:off x="23075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4" name="object 6734"/>
          <p:cNvSpPr/>
          <p:nvPr/>
        </p:nvSpPr>
        <p:spPr>
          <a:xfrm>
            <a:off x="23075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5" name="object 6735"/>
          <p:cNvSpPr/>
          <p:nvPr/>
        </p:nvSpPr>
        <p:spPr>
          <a:xfrm>
            <a:off x="23075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6" name="object 6736"/>
          <p:cNvSpPr/>
          <p:nvPr/>
        </p:nvSpPr>
        <p:spPr>
          <a:xfrm>
            <a:off x="23075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7" name="object 6737"/>
          <p:cNvSpPr/>
          <p:nvPr/>
        </p:nvSpPr>
        <p:spPr>
          <a:xfrm>
            <a:off x="23075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8" name="object 6738"/>
          <p:cNvSpPr/>
          <p:nvPr/>
        </p:nvSpPr>
        <p:spPr>
          <a:xfrm>
            <a:off x="23075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9" name="object 6739"/>
          <p:cNvSpPr/>
          <p:nvPr/>
        </p:nvSpPr>
        <p:spPr>
          <a:xfrm>
            <a:off x="23075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0" name="object 6740"/>
          <p:cNvSpPr/>
          <p:nvPr/>
        </p:nvSpPr>
        <p:spPr>
          <a:xfrm>
            <a:off x="23075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1" name="object 6741"/>
          <p:cNvSpPr/>
          <p:nvPr/>
        </p:nvSpPr>
        <p:spPr>
          <a:xfrm>
            <a:off x="23075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2" name="object 6742"/>
          <p:cNvSpPr/>
          <p:nvPr/>
        </p:nvSpPr>
        <p:spPr>
          <a:xfrm>
            <a:off x="2307589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3" name="object 6743"/>
          <p:cNvSpPr/>
          <p:nvPr/>
        </p:nvSpPr>
        <p:spPr>
          <a:xfrm>
            <a:off x="2305443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4" name="object 6744"/>
          <p:cNvSpPr/>
          <p:nvPr/>
        </p:nvSpPr>
        <p:spPr>
          <a:xfrm>
            <a:off x="23054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5" name="object 6745"/>
          <p:cNvSpPr/>
          <p:nvPr/>
        </p:nvSpPr>
        <p:spPr>
          <a:xfrm>
            <a:off x="23054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6" name="object 6746"/>
          <p:cNvSpPr/>
          <p:nvPr/>
        </p:nvSpPr>
        <p:spPr>
          <a:xfrm>
            <a:off x="23054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7" name="object 6747"/>
          <p:cNvSpPr/>
          <p:nvPr/>
        </p:nvSpPr>
        <p:spPr>
          <a:xfrm>
            <a:off x="23054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8" name="object 6748"/>
          <p:cNvSpPr/>
          <p:nvPr/>
        </p:nvSpPr>
        <p:spPr>
          <a:xfrm>
            <a:off x="23054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9" name="object 6749"/>
          <p:cNvSpPr/>
          <p:nvPr/>
        </p:nvSpPr>
        <p:spPr>
          <a:xfrm>
            <a:off x="23054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0" name="object 6750"/>
          <p:cNvSpPr/>
          <p:nvPr/>
        </p:nvSpPr>
        <p:spPr>
          <a:xfrm>
            <a:off x="23054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1" name="object 6751"/>
          <p:cNvSpPr/>
          <p:nvPr/>
        </p:nvSpPr>
        <p:spPr>
          <a:xfrm>
            <a:off x="23054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2" name="object 6752"/>
          <p:cNvSpPr/>
          <p:nvPr/>
        </p:nvSpPr>
        <p:spPr>
          <a:xfrm>
            <a:off x="23054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3" name="object 6753"/>
          <p:cNvSpPr/>
          <p:nvPr/>
        </p:nvSpPr>
        <p:spPr>
          <a:xfrm>
            <a:off x="23054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4" name="object 6754"/>
          <p:cNvSpPr/>
          <p:nvPr/>
        </p:nvSpPr>
        <p:spPr>
          <a:xfrm>
            <a:off x="230544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5" name="object 6755"/>
          <p:cNvSpPr/>
          <p:nvPr/>
        </p:nvSpPr>
        <p:spPr>
          <a:xfrm>
            <a:off x="2303297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6" name="object 6756"/>
          <p:cNvSpPr/>
          <p:nvPr/>
        </p:nvSpPr>
        <p:spPr>
          <a:xfrm>
            <a:off x="230331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7" name="object 6757"/>
          <p:cNvSpPr/>
          <p:nvPr/>
        </p:nvSpPr>
        <p:spPr>
          <a:xfrm>
            <a:off x="230331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8" name="object 6758"/>
          <p:cNvSpPr/>
          <p:nvPr/>
        </p:nvSpPr>
        <p:spPr>
          <a:xfrm>
            <a:off x="230331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9" name="object 6759"/>
          <p:cNvSpPr/>
          <p:nvPr/>
        </p:nvSpPr>
        <p:spPr>
          <a:xfrm>
            <a:off x="230331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0" name="object 6760"/>
          <p:cNvSpPr/>
          <p:nvPr/>
        </p:nvSpPr>
        <p:spPr>
          <a:xfrm>
            <a:off x="230331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1" name="object 6761"/>
          <p:cNvSpPr/>
          <p:nvPr/>
        </p:nvSpPr>
        <p:spPr>
          <a:xfrm>
            <a:off x="230331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2" name="object 6762"/>
          <p:cNvSpPr/>
          <p:nvPr/>
        </p:nvSpPr>
        <p:spPr>
          <a:xfrm>
            <a:off x="230331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3" name="object 6763"/>
          <p:cNvSpPr/>
          <p:nvPr/>
        </p:nvSpPr>
        <p:spPr>
          <a:xfrm>
            <a:off x="230331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4" name="object 6764"/>
          <p:cNvSpPr/>
          <p:nvPr/>
        </p:nvSpPr>
        <p:spPr>
          <a:xfrm>
            <a:off x="230331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5" name="object 6765"/>
          <p:cNvSpPr/>
          <p:nvPr/>
        </p:nvSpPr>
        <p:spPr>
          <a:xfrm>
            <a:off x="230331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6" name="object 6766"/>
          <p:cNvSpPr/>
          <p:nvPr/>
        </p:nvSpPr>
        <p:spPr>
          <a:xfrm>
            <a:off x="230331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7" name="object 6767"/>
          <p:cNvSpPr/>
          <p:nvPr/>
        </p:nvSpPr>
        <p:spPr>
          <a:xfrm>
            <a:off x="230331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8" name="object 6768"/>
          <p:cNvSpPr/>
          <p:nvPr/>
        </p:nvSpPr>
        <p:spPr>
          <a:xfrm>
            <a:off x="230331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9" name="object 6769"/>
          <p:cNvSpPr/>
          <p:nvPr/>
        </p:nvSpPr>
        <p:spPr>
          <a:xfrm>
            <a:off x="230331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0" name="object 6770"/>
          <p:cNvSpPr/>
          <p:nvPr/>
        </p:nvSpPr>
        <p:spPr>
          <a:xfrm>
            <a:off x="2301163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1" name="object 6771"/>
          <p:cNvSpPr/>
          <p:nvPr/>
        </p:nvSpPr>
        <p:spPr>
          <a:xfrm>
            <a:off x="23011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2" name="object 6772"/>
          <p:cNvSpPr/>
          <p:nvPr/>
        </p:nvSpPr>
        <p:spPr>
          <a:xfrm>
            <a:off x="23011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3" name="object 6773"/>
          <p:cNvSpPr/>
          <p:nvPr/>
        </p:nvSpPr>
        <p:spPr>
          <a:xfrm>
            <a:off x="23011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4" name="object 6774"/>
          <p:cNvSpPr/>
          <p:nvPr/>
        </p:nvSpPr>
        <p:spPr>
          <a:xfrm>
            <a:off x="23011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5" name="object 6775"/>
          <p:cNvSpPr/>
          <p:nvPr/>
        </p:nvSpPr>
        <p:spPr>
          <a:xfrm>
            <a:off x="23011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6" name="object 6776"/>
          <p:cNvSpPr/>
          <p:nvPr/>
        </p:nvSpPr>
        <p:spPr>
          <a:xfrm>
            <a:off x="23011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7" name="object 6777"/>
          <p:cNvSpPr/>
          <p:nvPr/>
        </p:nvSpPr>
        <p:spPr>
          <a:xfrm>
            <a:off x="23011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8" name="object 6778"/>
          <p:cNvSpPr/>
          <p:nvPr/>
        </p:nvSpPr>
        <p:spPr>
          <a:xfrm>
            <a:off x="23011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9" name="object 6779"/>
          <p:cNvSpPr/>
          <p:nvPr/>
        </p:nvSpPr>
        <p:spPr>
          <a:xfrm>
            <a:off x="23011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0" name="object 6780"/>
          <p:cNvSpPr/>
          <p:nvPr/>
        </p:nvSpPr>
        <p:spPr>
          <a:xfrm>
            <a:off x="23011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1" name="object 6781"/>
          <p:cNvSpPr/>
          <p:nvPr/>
        </p:nvSpPr>
        <p:spPr>
          <a:xfrm>
            <a:off x="23011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2" name="object 6782"/>
          <p:cNvSpPr/>
          <p:nvPr/>
        </p:nvSpPr>
        <p:spPr>
          <a:xfrm>
            <a:off x="23011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3" name="object 6783"/>
          <p:cNvSpPr/>
          <p:nvPr/>
        </p:nvSpPr>
        <p:spPr>
          <a:xfrm>
            <a:off x="23011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4" name="object 6784"/>
          <p:cNvSpPr/>
          <p:nvPr/>
        </p:nvSpPr>
        <p:spPr>
          <a:xfrm>
            <a:off x="23011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5" name="object 6785"/>
          <p:cNvSpPr/>
          <p:nvPr/>
        </p:nvSpPr>
        <p:spPr>
          <a:xfrm>
            <a:off x="23011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6" name="object 6786"/>
          <p:cNvSpPr/>
          <p:nvPr/>
        </p:nvSpPr>
        <p:spPr>
          <a:xfrm>
            <a:off x="23011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7" name="object 6787"/>
          <p:cNvSpPr/>
          <p:nvPr/>
        </p:nvSpPr>
        <p:spPr>
          <a:xfrm>
            <a:off x="23011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8" name="object 6788"/>
          <p:cNvSpPr/>
          <p:nvPr/>
        </p:nvSpPr>
        <p:spPr>
          <a:xfrm>
            <a:off x="2299017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9" name="object 6789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0" name="object 6790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1" name="object 6791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2" name="object 6792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3" name="object 6793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4" name="object 6794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5" name="object 6795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6" name="object 6796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7" name="object 6797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8" name="object 6798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9" name="object 6799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0" name="object 6800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1" name="object 6801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2" name="object 6802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3" name="object 6803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4" name="object 6804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5" name="object 6805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6" name="object 6806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7" name="object 6807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8" name="object 6808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9" name="object 6809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0" name="object 6810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1" name="object 6811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2" name="object 6812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3" name="object 6813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4" name="object 6814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5" name="object 6815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6" name="object 6816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7" name="object 6817"/>
          <p:cNvSpPr/>
          <p:nvPr/>
        </p:nvSpPr>
        <p:spPr>
          <a:xfrm>
            <a:off x="22990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8" name="object 6818"/>
          <p:cNvSpPr/>
          <p:nvPr/>
        </p:nvSpPr>
        <p:spPr>
          <a:xfrm>
            <a:off x="2296871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9" name="object 6819"/>
          <p:cNvSpPr/>
          <p:nvPr/>
        </p:nvSpPr>
        <p:spPr>
          <a:xfrm>
            <a:off x="22968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0" name="object 6820"/>
          <p:cNvSpPr/>
          <p:nvPr/>
        </p:nvSpPr>
        <p:spPr>
          <a:xfrm>
            <a:off x="22968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1" name="object 6821"/>
          <p:cNvSpPr/>
          <p:nvPr/>
        </p:nvSpPr>
        <p:spPr>
          <a:xfrm>
            <a:off x="22968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2" name="object 6822"/>
          <p:cNvSpPr/>
          <p:nvPr/>
        </p:nvSpPr>
        <p:spPr>
          <a:xfrm>
            <a:off x="22968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3" name="object 6823"/>
          <p:cNvSpPr/>
          <p:nvPr/>
        </p:nvSpPr>
        <p:spPr>
          <a:xfrm>
            <a:off x="22968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4" name="object 6824"/>
          <p:cNvSpPr/>
          <p:nvPr/>
        </p:nvSpPr>
        <p:spPr>
          <a:xfrm>
            <a:off x="22968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5" name="object 6825"/>
          <p:cNvSpPr/>
          <p:nvPr/>
        </p:nvSpPr>
        <p:spPr>
          <a:xfrm>
            <a:off x="22968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6" name="object 6826"/>
          <p:cNvSpPr/>
          <p:nvPr/>
        </p:nvSpPr>
        <p:spPr>
          <a:xfrm>
            <a:off x="22968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7" name="object 6827"/>
          <p:cNvSpPr/>
          <p:nvPr/>
        </p:nvSpPr>
        <p:spPr>
          <a:xfrm>
            <a:off x="22968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8" name="object 6828"/>
          <p:cNvSpPr/>
          <p:nvPr/>
        </p:nvSpPr>
        <p:spPr>
          <a:xfrm>
            <a:off x="2296871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9" name="object 6829"/>
          <p:cNvSpPr/>
          <p:nvPr/>
        </p:nvSpPr>
        <p:spPr>
          <a:xfrm>
            <a:off x="22968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0" name="object 6830"/>
          <p:cNvSpPr/>
          <p:nvPr/>
        </p:nvSpPr>
        <p:spPr>
          <a:xfrm>
            <a:off x="22968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1" name="object 6831"/>
          <p:cNvSpPr/>
          <p:nvPr/>
        </p:nvSpPr>
        <p:spPr>
          <a:xfrm>
            <a:off x="22968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2" name="object 6832"/>
          <p:cNvSpPr/>
          <p:nvPr/>
        </p:nvSpPr>
        <p:spPr>
          <a:xfrm>
            <a:off x="22968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3" name="object 6833"/>
          <p:cNvSpPr/>
          <p:nvPr/>
        </p:nvSpPr>
        <p:spPr>
          <a:xfrm>
            <a:off x="22968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4" name="object 6834"/>
          <p:cNvSpPr/>
          <p:nvPr/>
        </p:nvSpPr>
        <p:spPr>
          <a:xfrm>
            <a:off x="22968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5" name="object 6835"/>
          <p:cNvSpPr/>
          <p:nvPr/>
        </p:nvSpPr>
        <p:spPr>
          <a:xfrm>
            <a:off x="22968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6" name="object 6836"/>
          <p:cNvSpPr/>
          <p:nvPr/>
        </p:nvSpPr>
        <p:spPr>
          <a:xfrm>
            <a:off x="22968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7" name="object 6837"/>
          <p:cNvSpPr/>
          <p:nvPr/>
        </p:nvSpPr>
        <p:spPr>
          <a:xfrm>
            <a:off x="22968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8" name="object 6838"/>
          <p:cNvSpPr/>
          <p:nvPr/>
        </p:nvSpPr>
        <p:spPr>
          <a:xfrm>
            <a:off x="22968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9" name="object 6839"/>
          <p:cNvSpPr/>
          <p:nvPr/>
        </p:nvSpPr>
        <p:spPr>
          <a:xfrm>
            <a:off x="2296871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0" name="object 6840"/>
          <p:cNvSpPr/>
          <p:nvPr/>
        </p:nvSpPr>
        <p:spPr>
          <a:xfrm>
            <a:off x="22968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1" name="object 6841"/>
          <p:cNvSpPr/>
          <p:nvPr/>
        </p:nvSpPr>
        <p:spPr>
          <a:xfrm>
            <a:off x="22968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2" name="object 6842"/>
          <p:cNvSpPr/>
          <p:nvPr/>
        </p:nvSpPr>
        <p:spPr>
          <a:xfrm>
            <a:off x="22968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3" name="object 6843"/>
          <p:cNvSpPr/>
          <p:nvPr/>
        </p:nvSpPr>
        <p:spPr>
          <a:xfrm>
            <a:off x="22968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4" name="object 6844"/>
          <p:cNvSpPr/>
          <p:nvPr/>
        </p:nvSpPr>
        <p:spPr>
          <a:xfrm>
            <a:off x="22968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5" name="object 6845"/>
          <p:cNvSpPr/>
          <p:nvPr/>
        </p:nvSpPr>
        <p:spPr>
          <a:xfrm>
            <a:off x="22968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6" name="object 6846"/>
          <p:cNvSpPr/>
          <p:nvPr/>
        </p:nvSpPr>
        <p:spPr>
          <a:xfrm>
            <a:off x="2296871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7" name="object 6847"/>
          <p:cNvSpPr/>
          <p:nvPr/>
        </p:nvSpPr>
        <p:spPr>
          <a:xfrm>
            <a:off x="229687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8" name="object 6848"/>
          <p:cNvSpPr/>
          <p:nvPr/>
        </p:nvSpPr>
        <p:spPr>
          <a:xfrm>
            <a:off x="229687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9" name="object 6849"/>
          <p:cNvSpPr/>
          <p:nvPr/>
        </p:nvSpPr>
        <p:spPr>
          <a:xfrm>
            <a:off x="229687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0" name="object 6850"/>
          <p:cNvSpPr/>
          <p:nvPr/>
        </p:nvSpPr>
        <p:spPr>
          <a:xfrm>
            <a:off x="229687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1" name="object 6851"/>
          <p:cNvSpPr/>
          <p:nvPr/>
        </p:nvSpPr>
        <p:spPr>
          <a:xfrm>
            <a:off x="229687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2" name="object 6852"/>
          <p:cNvSpPr/>
          <p:nvPr/>
        </p:nvSpPr>
        <p:spPr>
          <a:xfrm>
            <a:off x="229687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3" name="object 6853"/>
          <p:cNvSpPr/>
          <p:nvPr/>
        </p:nvSpPr>
        <p:spPr>
          <a:xfrm>
            <a:off x="2296871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4" name="object 6854"/>
          <p:cNvSpPr/>
          <p:nvPr/>
        </p:nvSpPr>
        <p:spPr>
          <a:xfrm>
            <a:off x="22968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5" name="object 6855"/>
          <p:cNvSpPr/>
          <p:nvPr/>
        </p:nvSpPr>
        <p:spPr>
          <a:xfrm>
            <a:off x="22968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6" name="object 6856"/>
          <p:cNvSpPr/>
          <p:nvPr/>
        </p:nvSpPr>
        <p:spPr>
          <a:xfrm>
            <a:off x="22968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7" name="object 6857"/>
          <p:cNvSpPr/>
          <p:nvPr/>
        </p:nvSpPr>
        <p:spPr>
          <a:xfrm>
            <a:off x="22968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8" name="object 6858"/>
          <p:cNvSpPr/>
          <p:nvPr/>
        </p:nvSpPr>
        <p:spPr>
          <a:xfrm>
            <a:off x="22968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9" name="object 6859"/>
          <p:cNvSpPr/>
          <p:nvPr/>
        </p:nvSpPr>
        <p:spPr>
          <a:xfrm>
            <a:off x="22968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0" name="object 6860"/>
          <p:cNvSpPr/>
          <p:nvPr/>
        </p:nvSpPr>
        <p:spPr>
          <a:xfrm>
            <a:off x="22968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1" name="object 6861"/>
          <p:cNvSpPr/>
          <p:nvPr/>
        </p:nvSpPr>
        <p:spPr>
          <a:xfrm>
            <a:off x="2296871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2" name="object 6862"/>
          <p:cNvSpPr/>
          <p:nvPr/>
        </p:nvSpPr>
        <p:spPr>
          <a:xfrm>
            <a:off x="22968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3" name="object 6863"/>
          <p:cNvSpPr/>
          <p:nvPr/>
        </p:nvSpPr>
        <p:spPr>
          <a:xfrm>
            <a:off x="22968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4" name="object 6864"/>
          <p:cNvSpPr/>
          <p:nvPr/>
        </p:nvSpPr>
        <p:spPr>
          <a:xfrm>
            <a:off x="22968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5" name="object 6865"/>
          <p:cNvSpPr/>
          <p:nvPr/>
        </p:nvSpPr>
        <p:spPr>
          <a:xfrm>
            <a:off x="2296871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6" name="object 6866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7" name="object 6867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8" name="object 6868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9" name="object 6869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0" name="object 6870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1" name="object 6871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2" name="object 6872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3" name="object 6873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4" name="object 6874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5" name="object 6875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6" name="object 6876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7" name="object 6877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8" name="object 6878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9" name="object 6879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0" name="object 6880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1" name="object 6881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2" name="object 6882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3" name="object 6883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4" name="object 6884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5" name="object 6885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6" name="object 6886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7" name="object 6887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8" name="object 6888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9" name="object 6889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0" name="object 6890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1" name="object 6891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2" name="object 6892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3" name="object 6893"/>
          <p:cNvSpPr/>
          <p:nvPr/>
        </p:nvSpPr>
        <p:spPr>
          <a:xfrm>
            <a:off x="2299017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4" name="object 6894"/>
          <p:cNvSpPr/>
          <p:nvPr/>
        </p:nvSpPr>
        <p:spPr>
          <a:xfrm>
            <a:off x="2299017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5" name="object 6895"/>
          <p:cNvSpPr/>
          <p:nvPr/>
        </p:nvSpPr>
        <p:spPr>
          <a:xfrm>
            <a:off x="229901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6" name="object 6896"/>
          <p:cNvSpPr/>
          <p:nvPr/>
        </p:nvSpPr>
        <p:spPr>
          <a:xfrm>
            <a:off x="2299017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7" name="object 6897"/>
          <p:cNvSpPr/>
          <p:nvPr/>
        </p:nvSpPr>
        <p:spPr>
          <a:xfrm>
            <a:off x="22990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8" name="object 6898"/>
          <p:cNvSpPr/>
          <p:nvPr/>
        </p:nvSpPr>
        <p:spPr>
          <a:xfrm>
            <a:off x="22990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9" name="object 6899"/>
          <p:cNvSpPr/>
          <p:nvPr/>
        </p:nvSpPr>
        <p:spPr>
          <a:xfrm>
            <a:off x="22990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0" name="object 6900"/>
          <p:cNvSpPr/>
          <p:nvPr/>
        </p:nvSpPr>
        <p:spPr>
          <a:xfrm>
            <a:off x="22990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1" name="object 6901"/>
          <p:cNvSpPr/>
          <p:nvPr/>
        </p:nvSpPr>
        <p:spPr>
          <a:xfrm>
            <a:off x="22990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2" name="object 6902"/>
          <p:cNvSpPr/>
          <p:nvPr/>
        </p:nvSpPr>
        <p:spPr>
          <a:xfrm>
            <a:off x="22990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3" name="object 6903"/>
          <p:cNvSpPr/>
          <p:nvPr/>
        </p:nvSpPr>
        <p:spPr>
          <a:xfrm>
            <a:off x="229901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4" name="object 6904"/>
          <p:cNvSpPr/>
          <p:nvPr/>
        </p:nvSpPr>
        <p:spPr>
          <a:xfrm>
            <a:off x="2299017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5" name="object 6905"/>
          <p:cNvSpPr/>
          <p:nvPr/>
        </p:nvSpPr>
        <p:spPr>
          <a:xfrm>
            <a:off x="22990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6" name="object 6906"/>
          <p:cNvSpPr/>
          <p:nvPr/>
        </p:nvSpPr>
        <p:spPr>
          <a:xfrm>
            <a:off x="22990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7" name="object 6907"/>
          <p:cNvSpPr/>
          <p:nvPr/>
        </p:nvSpPr>
        <p:spPr>
          <a:xfrm>
            <a:off x="22990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8" name="object 6908"/>
          <p:cNvSpPr/>
          <p:nvPr/>
        </p:nvSpPr>
        <p:spPr>
          <a:xfrm>
            <a:off x="22990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9" name="object 6909"/>
          <p:cNvSpPr/>
          <p:nvPr/>
        </p:nvSpPr>
        <p:spPr>
          <a:xfrm>
            <a:off x="22990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0" name="object 6910"/>
          <p:cNvSpPr/>
          <p:nvPr/>
        </p:nvSpPr>
        <p:spPr>
          <a:xfrm>
            <a:off x="22990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1" name="object 6911"/>
          <p:cNvSpPr/>
          <p:nvPr/>
        </p:nvSpPr>
        <p:spPr>
          <a:xfrm>
            <a:off x="22990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2" name="object 6912"/>
          <p:cNvSpPr/>
          <p:nvPr/>
        </p:nvSpPr>
        <p:spPr>
          <a:xfrm>
            <a:off x="2299017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3" name="object 6913"/>
          <p:cNvSpPr/>
          <p:nvPr/>
        </p:nvSpPr>
        <p:spPr>
          <a:xfrm>
            <a:off x="229901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4" name="object 6914"/>
          <p:cNvSpPr/>
          <p:nvPr/>
        </p:nvSpPr>
        <p:spPr>
          <a:xfrm>
            <a:off x="229901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5" name="object 6915"/>
          <p:cNvSpPr/>
          <p:nvPr/>
        </p:nvSpPr>
        <p:spPr>
          <a:xfrm>
            <a:off x="229901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6" name="object 6916"/>
          <p:cNvSpPr/>
          <p:nvPr/>
        </p:nvSpPr>
        <p:spPr>
          <a:xfrm>
            <a:off x="229901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7" name="object 6917"/>
          <p:cNvSpPr/>
          <p:nvPr/>
        </p:nvSpPr>
        <p:spPr>
          <a:xfrm>
            <a:off x="229901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8" name="object 6918"/>
          <p:cNvSpPr/>
          <p:nvPr/>
        </p:nvSpPr>
        <p:spPr>
          <a:xfrm>
            <a:off x="229901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9" name="object 6919"/>
          <p:cNvSpPr/>
          <p:nvPr/>
        </p:nvSpPr>
        <p:spPr>
          <a:xfrm>
            <a:off x="2299017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0" name="object 6920"/>
          <p:cNvSpPr/>
          <p:nvPr/>
        </p:nvSpPr>
        <p:spPr>
          <a:xfrm>
            <a:off x="22990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1" name="object 6921"/>
          <p:cNvSpPr/>
          <p:nvPr/>
        </p:nvSpPr>
        <p:spPr>
          <a:xfrm>
            <a:off x="22990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2" name="object 6922"/>
          <p:cNvSpPr/>
          <p:nvPr/>
        </p:nvSpPr>
        <p:spPr>
          <a:xfrm>
            <a:off x="22990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3" name="object 6923"/>
          <p:cNvSpPr/>
          <p:nvPr/>
        </p:nvSpPr>
        <p:spPr>
          <a:xfrm>
            <a:off x="229901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4" name="object 6924"/>
          <p:cNvSpPr/>
          <p:nvPr/>
        </p:nvSpPr>
        <p:spPr>
          <a:xfrm>
            <a:off x="2299017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5" name="object 6925"/>
          <p:cNvSpPr/>
          <p:nvPr/>
        </p:nvSpPr>
        <p:spPr>
          <a:xfrm>
            <a:off x="23011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6" name="object 6926"/>
          <p:cNvSpPr/>
          <p:nvPr/>
        </p:nvSpPr>
        <p:spPr>
          <a:xfrm>
            <a:off x="23011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7" name="object 6927"/>
          <p:cNvSpPr/>
          <p:nvPr/>
        </p:nvSpPr>
        <p:spPr>
          <a:xfrm>
            <a:off x="23011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8" name="object 6928"/>
          <p:cNvSpPr/>
          <p:nvPr/>
        </p:nvSpPr>
        <p:spPr>
          <a:xfrm>
            <a:off x="23011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9" name="object 6929"/>
          <p:cNvSpPr/>
          <p:nvPr/>
        </p:nvSpPr>
        <p:spPr>
          <a:xfrm>
            <a:off x="23011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0" name="object 6930"/>
          <p:cNvSpPr/>
          <p:nvPr/>
        </p:nvSpPr>
        <p:spPr>
          <a:xfrm>
            <a:off x="23011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1" name="object 6931"/>
          <p:cNvSpPr/>
          <p:nvPr/>
        </p:nvSpPr>
        <p:spPr>
          <a:xfrm>
            <a:off x="23011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2" name="object 6932"/>
          <p:cNvSpPr/>
          <p:nvPr/>
        </p:nvSpPr>
        <p:spPr>
          <a:xfrm>
            <a:off x="23011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3" name="object 6933"/>
          <p:cNvSpPr/>
          <p:nvPr/>
        </p:nvSpPr>
        <p:spPr>
          <a:xfrm>
            <a:off x="23011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4" name="object 6934"/>
          <p:cNvSpPr/>
          <p:nvPr/>
        </p:nvSpPr>
        <p:spPr>
          <a:xfrm>
            <a:off x="23011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5" name="object 6935"/>
          <p:cNvSpPr/>
          <p:nvPr/>
        </p:nvSpPr>
        <p:spPr>
          <a:xfrm>
            <a:off x="23011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6" name="object 6936"/>
          <p:cNvSpPr/>
          <p:nvPr/>
        </p:nvSpPr>
        <p:spPr>
          <a:xfrm>
            <a:off x="23011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7" name="object 6937"/>
          <p:cNvSpPr/>
          <p:nvPr/>
        </p:nvSpPr>
        <p:spPr>
          <a:xfrm>
            <a:off x="23011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8" name="object 6938"/>
          <p:cNvSpPr/>
          <p:nvPr/>
        </p:nvSpPr>
        <p:spPr>
          <a:xfrm>
            <a:off x="23011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9" name="object 6939"/>
          <p:cNvSpPr/>
          <p:nvPr/>
        </p:nvSpPr>
        <p:spPr>
          <a:xfrm>
            <a:off x="23011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0" name="object 6940"/>
          <p:cNvSpPr/>
          <p:nvPr/>
        </p:nvSpPr>
        <p:spPr>
          <a:xfrm>
            <a:off x="23011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1" name="object 6941"/>
          <p:cNvSpPr/>
          <p:nvPr/>
        </p:nvSpPr>
        <p:spPr>
          <a:xfrm>
            <a:off x="23011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2" name="object 6942"/>
          <p:cNvSpPr/>
          <p:nvPr/>
        </p:nvSpPr>
        <p:spPr>
          <a:xfrm>
            <a:off x="23011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3" name="object 6943"/>
          <p:cNvSpPr/>
          <p:nvPr/>
        </p:nvSpPr>
        <p:spPr>
          <a:xfrm>
            <a:off x="23011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4" name="object 6944"/>
          <p:cNvSpPr/>
          <p:nvPr/>
        </p:nvSpPr>
        <p:spPr>
          <a:xfrm>
            <a:off x="23011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5" name="object 6945"/>
          <p:cNvSpPr/>
          <p:nvPr/>
        </p:nvSpPr>
        <p:spPr>
          <a:xfrm>
            <a:off x="23011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6" name="object 6946"/>
          <p:cNvSpPr/>
          <p:nvPr/>
        </p:nvSpPr>
        <p:spPr>
          <a:xfrm>
            <a:off x="23011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7" name="object 6947"/>
          <p:cNvSpPr/>
          <p:nvPr/>
        </p:nvSpPr>
        <p:spPr>
          <a:xfrm>
            <a:off x="2301163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8" name="object 6948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9" name="object 6949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0" name="object 6950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1" name="object 6951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2" name="object 6952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3" name="object 6953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4" name="object 6954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5" name="object 6955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6" name="object 6956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7" name="object 6957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8" name="object 6958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9" name="object 6959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0" name="object 6960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1" name="object 6961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2" name="object 6962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3" name="object 6963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4" name="object 6964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5" name="object 6965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6" name="object 6966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7" name="object 6967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8" name="object 6968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9" name="object 6969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0" name="object 6970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1" name="object 6971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2" name="object 6972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3" name="object 6973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4" name="object 6974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5" name="object 6975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6" name="object 6976"/>
          <p:cNvSpPr/>
          <p:nvPr/>
        </p:nvSpPr>
        <p:spPr>
          <a:xfrm>
            <a:off x="23033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7" name="object 6977"/>
          <p:cNvSpPr/>
          <p:nvPr/>
        </p:nvSpPr>
        <p:spPr>
          <a:xfrm>
            <a:off x="2303310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8" name="object 6978"/>
          <p:cNvSpPr/>
          <p:nvPr/>
        </p:nvSpPr>
        <p:spPr>
          <a:xfrm>
            <a:off x="23054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9" name="object 6979"/>
          <p:cNvSpPr/>
          <p:nvPr/>
        </p:nvSpPr>
        <p:spPr>
          <a:xfrm>
            <a:off x="23054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0" name="object 6980"/>
          <p:cNvSpPr/>
          <p:nvPr/>
        </p:nvSpPr>
        <p:spPr>
          <a:xfrm>
            <a:off x="23054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1" name="object 6981"/>
          <p:cNvSpPr/>
          <p:nvPr/>
        </p:nvSpPr>
        <p:spPr>
          <a:xfrm>
            <a:off x="23054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2" name="object 6982"/>
          <p:cNvSpPr/>
          <p:nvPr/>
        </p:nvSpPr>
        <p:spPr>
          <a:xfrm>
            <a:off x="23054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3" name="object 6983"/>
          <p:cNvSpPr/>
          <p:nvPr/>
        </p:nvSpPr>
        <p:spPr>
          <a:xfrm>
            <a:off x="23054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4" name="object 6984"/>
          <p:cNvSpPr/>
          <p:nvPr/>
        </p:nvSpPr>
        <p:spPr>
          <a:xfrm>
            <a:off x="23054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5" name="object 6985"/>
          <p:cNvSpPr/>
          <p:nvPr/>
        </p:nvSpPr>
        <p:spPr>
          <a:xfrm>
            <a:off x="23054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6" name="object 6986"/>
          <p:cNvSpPr/>
          <p:nvPr/>
        </p:nvSpPr>
        <p:spPr>
          <a:xfrm>
            <a:off x="230544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7" name="object 6987"/>
          <p:cNvSpPr/>
          <p:nvPr/>
        </p:nvSpPr>
        <p:spPr>
          <a:xfrm>
            <a:off x="2305443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8" name="object 6988"/>
          <p:cNvSpPr/>
          <p:nvPr/>
        </p:nvSpPr>
        <p:spPr>
          <a:xfrm>
            <a:off x="230544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9" name="object 6989"/>
          <p:cNvSpPr/>
          <p:nvPr/>
        </p:nvSpPr>
        <p:spPr>
          <a:xfrm>
            <a:off x="230544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0" name="object 6990"/>
          <p:cNvSpPr/>
          <p:nvPr/>
        </p:nvSpPr>
        <p:spPr>
          <a:xfrm>
            <a:off x="230544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1" name="object 6991"/>
          <p:cNvSpPr/>
          <p:nvPr/>
        </p:nvSpPr>
        <p:spPr>
          <a:xfrm>
            <a:off x="230544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2" name="object 6992"/>
          <p:cNvSpPr/>
          <p:nvPr/>
        </p:nvSpPr>
        <p:spPr>
          <a:xfrm>
            <a:off x="230544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3" name="object 6993"/>
          <p:cNvSpPr/>
          <p:nvPr/>
        </p:nvSpPr>
        <p:spPr>
          <a:xfrm>
            <a:off x="230544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4" name="object 6994"/>
          <p:cNvSpPr/>
          <p:nvPr/>
        </p:nvSpPr>
        <p:spPr>
          <a:xfrm>
            <a:off x="230544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5" name="object 6995"/>
          <p:cNvSpPr/>
          <p:nvPr/>
        </p:nvSpPr>
        <p:spPr>
          <a:xfrm>
            <a:off x="230544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6" name="object 6996"/>
          <p:cNvSpPr/>
          <p:nvPr/>
        </p:nvSpPr>
        <p:spPr>
          <a:xfrm>
            <a:off x="230544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7" name="object 6997"/>
          <p:cNvSpPr/>
          <p:nvPr/>
        </p:nvSpPr>
        <p:spPr>
          <a:xfrm>
            <a:off x="230544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8" name="object 6998"/>
          <p:cNvSpPr/>
          <p:nvPr/>
        </p:nvSpPr>
        <p:spPr>
          <a:xfrm>
            <a:off x="230544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9" name="object 6999"/>
          <p:cNvSpPr/>
          <p:nvPr/>
        </p:nvSpPr>
        <p:spPr>
          <a:xfrm>
            <a:off x="230544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0" name="object 7000"/>
          <p:cNvSpPr/>
          <p:nvPr/>
        </p:nvSpPr>
        <p:spPr>
          <a:xfrm>
            <a:off x="230544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1" name="object 7001"/>
          <p:cNvSpPr/>
          <p:nvPr/>
        </p:nvSpPr>
        <p:spPr>
          <a:xfrm>
            <a:off x="230544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2" name="object 7002"/>
          <p:cNvSpPr/>
          <p:nvPr/>
        </p:nvSpPr>
        <p:spPr>
          <a:xfrm>
            <a:off x="2305443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3" name="object 7003"/>
          <p:cNvSpPr/>
          <p:nvPr/>
        </p:nvSpPr>
        <p:spPr>
          <a:xfrm>
            <a:off x="230544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4" name="object 7004"/>
          <p:cNvSpPr/>
          <p:nvPr/>
        </p:nvSpPr>
        <p:spPr>
          <a:xfrm>
            <a:off x="230544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5" name="object 7005"/>
          <p:cNvSpPr/>
          <p:nvPr/>
        </p:nvSpPr>
        <p:spPr>
          <a:xfrm>
            <a:off x="230544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6" name="object 7006"/>
          <p:cNvSpPr/>
          <p:nvPr/>
        </p:nvSpPr>
        <p:spPr>
          <a:xfrm>
            <a:off x="230544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7" name="object 7007"/>
          <p:cNvSpPr/>
          <p:nvPr/>
        </p:nvSpPr>
        <p:spPr>
          <a:xfrm>
            <a:off x="230544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8" name="object 7008"/>
          <p:cNvSpPr/>
          <p:nvPr/>
        </p:nvSpPr>
        <p:spPr>
          <a:xfrm>
            <a:off x="230544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9" name="object 7009"/>
          <p:cNvSpPr/>
          <p:nvPr/>
        </p:nvSpPr>
        <p:spPr>
          <a:xfrm>
            <a:off x="230544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0" name="object 7010"/>
          <p:cNvSpPr/>
          <p:nvPr/>
        </p:nvSpPr>
        <p:spPr>
          <a:xfrm>
            <a:off x="2305443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1" name="object 7011"/>
          <p:cNvSpPr/>
          <p:nvPr/>
        </p:nvSpPr>
        <p:spPr>
          <a:xfrm>
            <a:off x="230544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2" name="object 7012"/>
          <p:cNvSpPr/>
          <p:nvPr/>
        </p:nvSpPr>
        <p:spPr>
          <a:xfrm>
            <a:off x="230544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3" name="object 7013"/>
          <p:cNvSpPr/>
          <p:nvPr/>
        </p:nvSpPr>
        <p:spPr>
          <a:xfrm>
            <a:off x="230544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4" name="object 7014"/>
          <p:cNvSpPr/>
          <p:nvPr/>
        </p:nvSpPr>
        <p:spPr>
          <a:xfrm>
            <a:off x="230544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5" name="object 7015"/>
          <p:cNvSpPr/>
          <p:nvPr/>
        </p:nvSpPr>
        <p:spPr>
          <a:xfrm>
            <a:off x="230544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6" name="object 7016"/>
          <p:cNvSpPr/>
          <p:nvPr/>
        </p:nvSpPr>
        <p:spPr>
          <a:xfrm>
            <a:off x="230544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7" name="object 7017"/>
          <p:cNvSpPr/>
          <p:nvPr/>
        </p:nvSpPr>
        <p:spPr>
          <a:xfrm>
            <a:off x="230544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8" name="object 7018"/>
          <p:cNvSpPr/>
          <p:nvPr/>
        </p:nvSpPr>
        <p:spPr>
          <a:xfrm>
            <a:off x="230544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9" name="object 7019"/>
          <p:cNvSpPr/>
          <p:nvPr/>
        </p:nvSpPr>
        <p:spPr>
          <a:xfrm>
            <a:off x="2305443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0" name="object 7020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1" name="object 7021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2" name="object 7022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3" name="object 7023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4" name="object 7024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5" name="object 7025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6" name="object 7026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7" name="object 7027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8" name="object 7028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9" name="object 7029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0" name="object 7030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1" name="object 7031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2" name="object 7032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3" name="object 7033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4" name="object 7034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5" name="object 7035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6" name="object 7036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7" name="object 7037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8" name="object 7038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9" name="object 7039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0" name="object 7040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1" name="object 7041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2" name="object 7042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3" name="object 7043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4" name="object 7044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5" name="object 7045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6" name="object 7046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7" name="object 7047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8" name="object 7048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9" name="object 7049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0" name="object 7050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1" name="object 7051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2" name="object 7052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3" name="object 7053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4" name="object 7054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5" name="object 7055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6" name="object 7056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7" name="object 7057"/>
          <p:cNvSpPr/>
          <p:nvPr/>
        </p:nvSpPr>
        <p:spPr>
          <a:xfrm>
            <a:off x="230544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8" name="object 7058"/>
          <p:cNvSpPr/>
          <p:nvPr/>
        </p:nvSpPr>
        <p:spPr>
          <a:xfrm>
            <a:off x="2305443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9" name="object 7059"/>
          <p:cNvSpPr/>
          <p:nvPr/>
        </p:nvSpPr>
        <p:spPr>
          <a:xfrm>
            <a:off x="23075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0" name="object 7060"/>
          <p:cNvSpPr/>
          <p:nvPr/>
        </p:nvSpPr>
        <p:spPr>
          <a:xfrm>
            <a:off x="23075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1" name="object 7061"/>
          <p:cNvSpPr/>
          <p:nvPr/>
        </p:nvSpPr>
        <p:spPr>
          <a:xfrm>
            <a:off x="23075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2" name="object 7062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3" name="object 7063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4" name="object 7064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5" name="object 7065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6" name="object 7066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7" name="object 7067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8" name="object 7068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9" name="object 7069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0" name="object 7070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1" name="object 7071"/>
          <p:cNvSpPr/>
          <p:nvPr/>
        </p:nvSpPr>
        <p:spPr>
          <a:xfrm>
            <a:off x="2290445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2" name="object 7072"/>
          <p:cNvSpPr/>
          <p:nvPr/>
        </p:nvSpPr>
        <p:spPr>
          <a:xfrm>
            <a:off x="229044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3" name="object 7073"/>
          <p:cNvSpPr/>
          <p:nvPr/>
        </p:nvSpPr>
        <p:spPr>
          <a:xfrm>
            <a:off x="229044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4" name="object 7074"/>
          <p:cNvSpPr/>
          <p:nvPr/>
        </p:nvSpPr>
        <p:spPr>
          <a:xfrm>
            <a:off x="229044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5" name="object 7075"/>
          <p:cNvSpPr/>
          <p:nvPr/>
        </p:nvSpPr>
        <p:spPr>
          <a:xfrm>
            <a:off x="229044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6" name="object 7076"/>
          <p:cNvSpPr/>
          <p:nvPr/>
        </p:nvSpPr>
        <p:spPr>
          <a:xfrm>
            <a:off x="229044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7" name="object 7077"/>
          <p:cNvSpPr/>
          <p:nvPr/>
        </p:nvSpPr>
        <p:spPr>
          <a:xfrm>
            <a:off x="229044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8" name="object 7078"/>
          <p:cNvSpPr/>
          <p:nvPr/>
        </p:nvSpPr>
        <p:spPr>
          <a:xfrm>
            <a:off x="229044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9" name="object 7079"/>
          <p:cNvSpPr/>
          <p:nvPr/>
        </p:nvSpPr>
        <p:spPr>
          <a:xfrm>
            <a:off x="229044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0" name="object 7080"/>
          <p:cNvSpPr/>
          <p:nvPr/>
        </p:nvSpPr>
        <p:spPr>
          <a:xfrm>
            <a:off x="229044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1" name="object 7081"/>
          <p:cNvSpPr/>
          <p:nvPr/>
        </p:nvSpPr>
        <p:spPr>
          <a:xfrm>
            <a:off x="229044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2" name="object 7082"/>
          <p:cNvSpPr/>
          <p:nvPr/>
        </p:nvSpPr>
        <p:spPr>
          <a:xfrm>
            <a:off x="229044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3" name="object 7083"/>
          <p:cNvSpPr/>
          <p:nvPr/>
        </p:nvSpPr>
        <p:spPr>
          <a:xfrm>
            <a:off x="229044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4" name="object 7084"/>
          <p:cNvSpPr/>
          <p:nvPr/>
        </p:nvSpPr>
        <p:spPr>
          <a:xfrm>
            <a:off x="229044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5" name="object 7085"/>
          <p:cNvSpPr/>
          <p:nvPr/>
        </p:nvSpPr>
        <p:spPr>
          <a:xfrm>
            <a:off x="2290445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6" name="object 7086"/>
          <p:cNvSpPr/>
          <p:nvPr/>
        </p:nvSpPr>
        <p:spPr>
          <a:xfrm>
            <a:off x="229044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7" name="object 7087"/>
          <p:cNvSpPr/>
          <p:nvPr/>
        </p:nvSpPr>
        <p:spPr>
          <a:xfrm>
            <a:off x="229044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8" name="object 7088"/>
          <p:cNvSpPr/>
          <p:nvPr/>
        </p:nvSpPr>
        <p:spPr>
          <a:xfrm>
            <a:off x="229044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9" name="object 7089"/>
          <p:cNvSpPr/>
          <p:nvPr/>
        </p:nvSpPr>
        <p:spPr>
          <a:xfrm>
            <a:off x="229044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0" name="object 7090"/>
          <p:cNvSpPr/>
          <p:nvPr/>
        </p:nvSpPr>
        <p:spPr>
          <a:xfrm>
            <a:off x="229044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1" name="object 7091"/>
          <p:cNvSpPr/>
          <p:nvPr/>
        </p:nvSpPr>
        <p:spPr>
          <a:xfrm>
            <a:off x="229044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2" name="object 7092"/>
          <p:cNvSpPr/>
          <p:nvPr/>
        </p:nvSpPr>
        <p:spPr>
          <a:xfrm>
            <a:off x="2290445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3" name="object 7093"/>
          <p:cNvSpPr/>
          <p:nvPr/>
        </p:nvSpPr>
        <p:spPr>
          <a:xfrm>
            <a:off x="229044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4" name="object 7094"/>
          <p:cNvSpPr/>
          <p:nvPr/>
        </p:nvSpPr>
        <p:spPr>
          <a:xfrm>
            <a:off x="2290445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5" name="object 7095"/>
          <p:cNvSpPr/>
          <p:nvPr/>
        </p:nvSpPr>
        <p:spPr>
          <a:xfrm>
            <a:off x="229044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6" name="object 7096"/>
          <p:cNvSpPr/>
          <p:nvPr/>
        </p:nvSpPr>
        <p:spPr>
          <a:xfrm>
            <a:off x="229044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7" name="object 7097"/>
          <p:cNvSpPr/>
          <p:nvPr/>
        </p:nvSpPr>
        <p:spPr>
          <a:xfrm>
            <a:off x="229044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8" name="object 7098"/>
          <p:cNvSpPr/>
          <p:nvPr/>
        </p:nvSpPr>
        <p:spPr>
          <a:xfrm>
            <a:off x="229044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9" name="object 7099"/>
          <p:cNvSpPr/>
          <p:nvPr/>
        </p:nvSpPr>
        <p:spPr>
          <a:xfrm>
            <a:off x="229044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0" name="object 7100"/>
          <p:cNvSpPr/>
          <p:nvPr/>
        </p:nvSpPr>
        <p:spPr>
          <a:xfrm>
            <a:off x="229044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1" name="object 7101"/>
          <p:cNvSpPr/>
          <p:nvPr/>
        </p:nvSpPr>
        <p:spPr>
          <a:xfrm>
            <a:off x="229044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2" name="object 7102"/>
          <p:cNvSpPr/>
          <p:nvPr/>
        </p:nvSpPr>
        <p:spPr>
          <a:xfrm>
            <a:off x="229044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3" name="object 7103"/>
          <p:cNvSpPr/>
          <p:nvPr/>
        </p:nvSpPr>
        <p:spPr>
          <a:xfrm>
            <a:off x="229044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4" name="object 7104"/>
          <p:cNvSpPr/>
          <p:nvPr/>
        </p:nvSpPr>
        <p:spPr>
          <a:xfrm>
            <a:off x="229044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5" name="object 7105"/>
          <p:cNvSpPr/>
          <p:nvPr/>
        </p:nvSpPr>
        <p:spPr>
          <a:xfrm>
            <a:off x="229044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6" name="object 7106"/>
          <p:cNvSpPr/>
          <p:nvPr/>
        </p:nvSpPr>
        <p:spPr>
          <a:xfrm>
            <a:off x="229044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7" name="object 7107"/>
          <p:cNvSpPr/>
          <p:nvPr/>
        </p:nvSpPr>
        <p:spPr>
          <a:xfrm>
            <a:off x="2290445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8" name="object 7108"/>
          <p:cNvSpPr/>
          <p:nvPr/>
        </p:nvSpPr>
        <p:spPr>
          <a:xfrm>
            <a:off x="229044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9" name="object 7109"/>
          <p:cNvSpPr/>
          <p:nvPr/>
        </p:nvSpPr>
        <p:spPr>
          <a:xfrm>
            <a:off x="229044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0" name="object 7110"/>
          <p:cNvSpPr/>
          <p:nvPr/>
        </p:nvSpPr>
        <p:spPr>
          <a:xfrm>
            <a:off x="229044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1" name="object 7111"/>
          <p:cNvSpPr/>
          <p:nvPr/>
        </p:nvSpPr>
        <p:spPr>
          <a:xfrm>
            <a:off x="229044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2" name="object 7112"/>
          <p:cNvSpPr/>
          <p:nvPr/>
        </p:nvSpPr>
        <p:spPr>
          <a:xfrm>
            <a:off x="229044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3" name="object 7113"/>
          <p:cNvSpPr/>
          <p:nvPr/>
        </p:nvSpPr>
        <p:spPr>
          <a:xfrm>
            <a:off x="229044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4" name="object 7114"/>
          <p:cNvSpPr/>
          <p:nvPr/>
        </p:nvSpPr>
        <p:spPr>
          <a:xfrm>
            <a:off x="2288298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5" name="object 7115"/>
          <p:cNvSpPr/>
          <p:nvPr/>
        </p:nvSpPr>
        <p:spPr>
          <a:xfrm>
            <a:off x="22882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6" name="object 7116"/>
          <p:cNvSpPr/>
          <p:nvPr/>
        </p:nvSpPr>
        <p:spPr>
          <a:xfrm>
            <a:off x="22882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7" name="object 7117"/>
          <p:cNvSpPr/>
          <p:nvPr/>
        </p:nvSpPr>
        <p:spPr>
          <a:xfrm>
            <a:off x="22882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8" name="object 7118"/>
          <p:cNvSpPr/>
          <p:nvPr/>
        </p:nvSpPr>
        <p:spPr>
          <a:xfrm>
            <a:off x="22882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9" name="object 7119"/>
          <p:cNvSpPr/>
          <p:nvPr/>
        </p:nvSpPr>
        <p:spPr>
          <a:xfrm>
            <a:off x="22882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0" name="object 7120"/>
          <p:cNvSpPr/>
          <p:nvPr/>
        </p:nvSpPr>
        <p:spPr>
          <a:xfrm>
            <a:off x="22882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1" name="object 7121"/>
          <p:cNvSpPr/>
          <p:nvPr/>
        </p:nvSpPr>
        <p:spPr>
          <a:xfrm>
            <a:off x="22882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2" name="object 7122"/>
          <p:cNvSpPr/>
          <p:nvPr/>
        </p:nvSpPr>
        <p:spPr>
          <a:xfrm>
            <a:off x="22882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3" name="object 7123"/>
          <p:cNvSpPr/>
          <p:nvPr/>
        </p:nvSpPr>
        <p:spPr>
          <a:xfrm>
            <a:off x="22882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4" name="object 7124"/>
          <p:cNvSpPr/>
          <p:nvPr/>
        </p:nvSpPr>
        <p:spPr>
          <a:xfrm>
            <a:off x="22882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5" name="object 7125"/>
          <p:cNvSpPr/>
          <p:nvPr/>
        </p:nvSpPr>
        <p:spPr>
          <a:xfrm>
            <a:off x="22882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6" name="object 7126"/>
          <p:cNvSpPr/>
          <p:nvPr/>
        </p:nvSpPr>
        <p:spPr>
          <a:xfrm>
            <a:off x="22882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7" name="object 7127"/>
          <p:cNvSpPr/>
          <p:nvPr/>
        </p:nvSpPr>
        <p:spPr>
          <a:xfrm>
            <a:off x="22882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8" name="object 7128"/>
          <p:cNvSpPr/>
          <p:nvPr/>
        </p:nvSpPr>
        <p:spPr>
          <a:xfrm>
            <a:off x="22882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9" name="object 7129"/>
          <p:cNvSpPr/>
          <p:nvPr/>
        </p:nvSpPr>
        <p:spPr>
          <a:xfrm>
            <a:off x="228829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0" name="object 7130"/>
          <p:cNvSpPr/>
          <p:nvPr/>
        </p:nvSpPr>
        <p:spPr>
          <a:xfrm>
            <a:off x="2286152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1" name="object 7131"/>
          <p:cNvSpPr/>
          <p:nvPr/>
        </p:nvSpPr>
        <p:spPr>
          <a:xfrm>
            <a:off x="228616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2" name="object 7132"/>
          <p:cNvSpPr/>
          <p:nvPr/>
        </p:nvSpPr>
        <p:spPr>
          <a:xfrm>
            <a:off x="228616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3" name="object 7133"/>
          <p:cNvSpPr/>
          <p:nvPr/>
        </p:nvSpPr>
        <p:spPr>
          <a:xfrm>
            <a:off x="228616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4" name="object 7134"/>
          <p:cNvSpPr/>
          <p:nvPr/>
        </p:nvSpPr>
        <p:spPr>
          <a:xfrm>
            <a:off x="228616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5" name="object 7135"/>
          <p:cNvSpPr/>
          <p:nvPr/>
        </p:nvSpPr>
        <p:spPr>
          <a:xfrm>
            <a:off x="228616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6" name="object 7136"/>
          <p:cNvSpPr/>
          <p:nvPr/>
        </p:nvSpPr>
        <p:spPr>
          <a:xfrm>
            <a:off x="228616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7" name="object 7137"/>
          <p:cNvSpPr/>
          <p:nvPr/>
        </p:nvSpPr>
        <p:spPr>
          <a:xfrm>
            <a:off x="228616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8" name="object 7138"/>
          <p:cNvSpPr/>
          <p:nvPr/>
        </p:nvSpPr>
        <p:spPr>
          <a:xfrm>
            <a:off x="228616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9" name="object 7139"/>
          <p:cNvSpPr/>
          <p:nvPr/>
        </p:nvSpPr>
        <p:spPr>
          <a:xfrm>
            <a:off x="228616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0" name="object 7140"/>
          <p:cNvSpPr/>
          <p:nvPr/>
        </p:nvSpPr>
        <p:spPr>
          <a:xfrm>
            <a:off x="228616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1" name="object 7141"/>
          <p:cNvSpPr/>
          <p:nvPr/>
        </p:nvSpPr>
        <p:spPr>
          <a:xfrm>
            <a:off x="228616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2" name="object 7142"/>
          <p:cNvSpPr/>
          <p:nvPr/>
        </p:nvSpPr>
        <p:spPr>
          <a:xfrm>
            <a:off x="228616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3" name="object 7143"/>
          <p:cNvSpPr/>
          <p:nvPr/>
        </p:nvSpPr>
        <p:spPr>
          <a:xfrm>
            <a:off x="2284018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4" name="object 7144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5" name="object 7145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6" name="object 7146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7" name="object 7147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8" name="object 7148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9" name="object 7149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0" name="object 7150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1" name="object 7151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2" name="object 7152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3" name="object 7153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4" name="object 7154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5" name="object 7155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6" name="object 7156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7" name="object 7157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8" name="object 7158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9" name="object 7159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0" name="object 7160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1" name="object 7161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2" name="object 7162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3" name="object 7163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4" name="object 7164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5" name="object 7165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6" name="object 7166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7" name="object 7167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8" name="object 7168"/>
          <p:cNvSpPr/>
          <p:nvPr/>
        </p:nvSpPr>
        <p:spPr>
          <a:xfrm>
            <a:off x="22840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9" name="object 7169"/>
          <p:cNvSpPr/>
          <p:nvPr/>
        </p:nvSpPr>
        <p:spPr>
          <a:xfrm>
            <a:off x="2281872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0" name="object 7170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1" name="object 7171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2" name="object 7172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3" name="object 7173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4" name="object 7174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5" name="object 7175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6" name="object 7176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7" name="object 7177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8" name="object 7178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9" name="object 7179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0" name="object 7180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1" name="object 7181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2" name="object 7182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3" name="object 7183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4" name="object 7184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5" name="object 7185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6" name="object 7186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7" name="object 7187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8" name="object 7188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9" name="object 7189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0" name="object 7190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1" name="object 7191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2" name="object 7192"/>
          <p:cNvSpPr/>
          <p:nvPr/>
        </p:nvSpPr>
        <p:spPr>
          <a:xfrm>
            <a:off x="228187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3" name="object 7193"/>
          <p:cNvSpPr/>
          <p:nvPr/>
        </p:nvSpPr>
        <p:spPr>
          <a:xfrm>
            <a:off x="2281872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4" name="object 7194"/>
          <p:cNvSpPr/>
          <p:nvPr/>
        </p:nvSpPr>
        <p:spPr>
          <a:xfrm>
            <a:off x="22818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5" name="object 7195"/>
          <p:cNvSpPr/>
          <p:nvPr/>
        </p:nvSpPr>
        <p:spPr>
          <a:xfrm>
            <a:off x="22818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6" name="object 7196"/>
          <p:cNvSpPr/>
          <p:nvPr/>
        </p:nvSpPr>
        <p:spPr>
          <a:xfrm>
            <a:off x="22818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7" name="object 7197"/>
          <p:cNvSpPr/>
          <p:nvPr/>
        </p:nvSpPr>
        <p:spPr>
          <a:xfrm>
            <a:off x="22818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8" name="object 7198"/>
          <p:cNvSpPr/>
          <p:nvPr/>
        </p:nvSpPr>
        <p:spPr>
          <a:xfrm>
            <a:off x="22818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9" name="object 7199"/>
          <p:cNvSpPr/>
          <p:nvPr/>
        </p:nvSpPr>
        <p:spPr>
          <a:xfrm>
            <a:off x="22818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0" name="object 7200"/>
          <p:cNvSpPr/>
          <p:nvPr/>
        </p:nvSpPr>
        <p:spPr>
          <a:xfrm>
            <a:off x="22818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1" name="object 7201"/>
          <p:cNvSpPr/>
          <p:nvPr/>
        </p:nvSpPr>
        <p:spPr>
          <a:xfrm>
            <a:off x="22818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2" name="object 7202"/>
          <p:cNvSpPr/>
          <p:nvPr/>
        </p:nvSpPr>
        <p:spPr>
          <a:xfrm>
            <a:off x="22818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3" name="object 7203"/>
          <p:cNvSpPr/>
          <p:nvPr/>
        </p:nvSpPr>
        <p:spPr>
          <a:xfrm>
            <a:off x="228187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4" name="object 7204"/>
          <p:cNvSpPr/>
          <p:nvPr/>
        </p:nvSpPr>
        <p:spPr>
          <a:xfrm>
            <a:off x="2281872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5" name="object 7205"/>
          <p:cNvSpPr/>
          <p:nvPr/>
        </p:nvSpPr>
        <p:spPr>
          <a:xfrm>
            <a:off x="228187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6" name="object 7206"/>
          <p:cNvSpPr/>
          <p:nvPr/>
        </p:nvSpPr>
        <p:spPr>
          <a:xfrm>
            <a:off x="228187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7" name="object 7207"/>
          <p:cNvSpPr/>
          <p:nvPr/>
        </p:nvSpPr>
        <p:spPr>
          <a:xfrm>
            <a:off x="228187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8" name="object 7208"/>
          <p:cNvSpPr/>
          <p:nvPr/>
        </p:nvSpPr>
        <p:spPr>
          <a:xfrm>
            <a:off x="228187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9" name="object 7209"/>
          <p:cNvSpPr/>
          <p:nvPr/>
        </p:nvSpPr>
        <p:spPr>
          <a:xfrm>
            <a:off x="228187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0" name="object 7210"/>
          <p:cNvSpPr/>
          <p:nvPr/>
        </p:nvSpPr>
        <p:spPr>
          <a:xfrm>
            <a:off x="228187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1" name="object 7211"/>
          <p:cNvSpPr/>
          <p:nvPr/>
        </p:nvSpPr>
        <p:spPr>
          <a:xfrm>
            <a:off x="2281872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2" name="object 7212"/>
          <p:cNvSpPr/>
          <p:nvPr/>
        </p:nvSpPr>
        <p:spPr>
          <a:xfrm>
            <a:off x="228187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3" name="object 7213"/>
          <p:cNvSpPr/>
          <p:nvPr/>
        </p:nvSpPr>
        <p:spPr>
          <a:xfrm>
            <a:off x="228187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4" name="object 7214"/>
          <p:cNvSpPr/>
          <p:nvPr/>
        </p:nvSpPr>
        <p:spPr>
          <a:xfrm>
            <a:off x="228187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5" name="object 7215"/>
          <p:cNvSpPr/>
          <p:nvPr/>
        </p:nvSpPr>
        <p:spPr>
          <a:xfrm>
            <a:off x="228187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6" name="object 7216"/>
          <p:cNvSpPr/>
          <p:nvPr/>
        </p:nvSpPr>
        <p:spPr>
          <a:xfrm>
            <a:off x="228187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7" name="object 7217"/>
          <p:cNvSpPr/>
          <p:nvPr/>
        </p:nvSpPr>
        <p:spPr>
          <a:xfrm>
            <a:off x="228187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8" name="object 7218"/>
          <p:cNvSpPr/>
          <p:nvPr/>
        </p:nvSpPr>
        <p:spPr>
          <a:xfrm>
            <a:off x="2281872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9" name="object 7219"/>
          <p:cNvSpPr/>
          <p:nvPr/>
        </p:nvSpPr>
        <p:spPr>
          <a:xfrm>
            <a:off x="22818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0" name="object 7220"/>
          <p:cNvSpPr/>
          <p:nvPr/>
        </p:nvSpPr>
        <p:spPr>
          <a:xfrm>
            <a:off x="22818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1" name="object 7221"/>
          <p:cNvSpPr/>
          <p:nvPr/>
        </p:nvSpPr>
        <p:spPr>
          <a:xfrm>
            <a:off x="22818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2" name="object 7222"/>
          <p:cNvSpPr/>
          <p:nvPr/>
        </p:nvSpPr>
        <p:spPr>
          <a:xfrm>
            <a:off x="22818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3" name="object 7223"/>
          <p:cNvSpPr/>
          <p:nvPr/>
        </p:nvSpPr>
        <p:spPr>
          <a:xfrm>
            <a:off x="22818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4" name="object 7224"/>
          <p:cNvSpPr/>
          <p:nvPr/>
        </p:nvSpPr>
        <p:spPr>
          <a:xfrm>
            <a:off x="22818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5" name="object 7225"/>
          <p:cNvSpPr/>
          <p:nvPr/>
        </p:nvSpPr>
        <p:spPr>
          <a:xfrm>
            <a:off x="228187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6" name="object 7226"/>
          <p:cNvSpPr/>
          <p:nvPr/>
        </p:nvSpPr>
        <p:spPr>
          <a:xfrm>
            <a:off x="2281872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7" name="object 7227"/>
          <p:cNvSpPr/>
          <p:nvPr/>
        </p:nvSpPr>
        <p:spPr>
          <a:xfrm>
            <a:off x="22818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8" name="object 7228"/>
          <p:cNvSpPr/>
          <p:nvPr/>
        </p:nvSpPr>
        <p:spPr>
          <a:xfrm>
            <a:off x="22818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9" name="object 7229"/>
          <p:cNvSpPr/>
          <p:nvPr/>
        </p:nvSpPr>
        <p:spPr>
          <a:xfrm>
            <a:off x="22818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0" name="object 7230"/>
          <p:cNvSpPr/>
          <p:nvPr/>
        </p:nvSpPr>
        <p:spPr>
          <a:xfrm>
            <a:off x="22818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1" name="object 7231"/>
          <p:cNvSpPr/>
          <p:nvPr/>
        </p:nvSpPr>
        <p:spPr>
          <a:xfrm>
            <a:off x="22818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2" name="object 7232"/>
          <p:cNvSpPr/>
          <p:nvPr/>
        </p:nvSpPr>
        <p:spPr>
          <a:xfrm>
            <a:off x="22818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3" name="object 7233"/>
          <p:cNvSpPr/>
          <p:nvPr/>
        </p:nvSpPr>
        <p:spPr>
          <a:xfrm>
            <a:off x="22818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4" name="object 7234"/>
          <p:cNvSpPr/>
          <p:nvPr/>
        </p:nvSpPr>
        <p:spPr>
          <a:xfrm>
            <a:off x="22818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5" name="object 7235"/>
          <p:cNvSpPr/>
          <p:nvPr/>
        </p:nvSpPr>
        <p:spPr>
          <a:xfrm>
            <a:off x="22818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6" name="object 7236"/>
          <p:cNvSpPr/>
          <p:nvPr/>
        </p:nvSpPr>
        <p:spPr>
          <a:xfrm>
            <a:off x="22818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7" name="object 7237"/>
          <p:cNvSpPr/>
          <p:nvPr/>
        </p:nvSpPr>
        <p:spPr>
          <a:xfrm>
            <a:off x="22818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8" name="object 7238"/>
          <p:cNvSpPr/>
          <p:nvPr/>
        </p:nvSpPr>
        <p:spPr>
          <a:xfrm>
            <a:off x="22818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9" name="object 7239"/>
          <p:cNvSpPr/>
          <p:nvPr/>
        </p:nvSpPr>
        <p:spPr>
          <a:xfrm>
            <a:off x="22818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0" name="object 7240"/>
          <p:cNvSpPr/>
          <p:nvPr/>
        </p:nvSpPr>
        <p:spPr>
          <a:xfrm>
            <a:off x="22818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1" name="object 7241"/>
          <p:cNvSpPr/>
          <p:nvPr/>
        </p:nvSpPr>
        <p:spPr>
          <a:xfrm>
            <a:off x="22818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2" name="object 7242"/>
          <p:cNvSpPr/>
          <p:nvPr/>
        </p:nvSpPr>
        <p:spPr>
          <a:xfrm>
            <a:off x="22818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3" name="object 7243"/>
          <p:cNvSpPr/>
          <p:nvPr/>
        </p:nvSpPr>
        <p:spPr>
          <a:xfrm>
            <a:off x="228187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4" name="object 7244"/>
          <p:cNvSpPr/>
          <p:nvPr/>
        </p:nvSpPr>
        <p:spPr>
          <a:xfrm>
            <a:off x="2281872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5" name="object 7245"/>
          <p:cNvSpPr/>
          <p:nvPr/>
        </p:nvSpPr>
        <p:spPr>
          <a:xfrm>
            <a:off x="22840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6" name="object 7246"/>
          <p:cNvSpPr/>
          <p:nvPr/>
        </p:nvSpPr>
        <p:spPr>
          <a:xfrm>
            <a:off x="22840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7" name="object 7247"/>
          <p:cNvSpPr/>
          <p:nvPr/>
        </p:nvSpPr>
        <p:spPr>
          <a:xfrm>
            <a:off x="22840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8" name="object 7248"/>
          <p:cNvSpPr/>
          <p:nvPr/>
        </p:nvSpPr>
        <p:spPr>
          <a:xfrm>
            <a:off x="22840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9" name="object 7249"/>
          <p:cNvSpPr/>
          <p:nvPr/>
        </p:nvSpPr>
        <p:spPr>
          <a:xfrm>
            <a:off x="22840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0" name="object 7250"/>
          <p:cNvSpPr/>
          <p:nvPr/>
        </p:nvSpPr>
        <p:spPr>
          <a:xfrm>
            <a:off x="22840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1" name="object 7251"/>
          <p:cNvSpPr/>
          <p:nvPr/>
        </p:nvSpPr>
        <p:spPr>
          <a:xfrm>
            <a:off x="22840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2" name="object 7252"/>
          <p:cNvSpPr/>
          <p:nvPr/>
        </p:nvSpPr>
        <p:spPr>
          <a:xfrm>
            <a:off x="22840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3" name="object 7253"/>
          <p:cNvSpPr/>
          <p:nvPr/>
        </p:nvSpPr>
        <p:spPr>
          <a:xfrm>
            <a:off x="22840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4" name="object 7254"/>
          <p:cNvSpPr/>
          <p:nvPr/>
        </p:nvSpPr>
        <p:spPr>
          <a:xfrm>
            <a:off x="22840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5" name="object 7255"/>
          <p:cNvSpPr/>
          <p:nvPr/>
        </p:nvSpPr>
        <p:spPr>
          <a:xfrm>
            <a:off x="22840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6" name="object 7256"/>
          <p:cNvSpPr/>
          <p:nvPr/>
        </p:nvSpPr>
        <p:spPr>
          <a:xfrm>
            <a:off x="22840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7" name="object 7257"/>
          <p:cNvSpPr/>
          <p:nvPr/>
        </p:nvSpPr>
        <p:spPr>
          <a:xfrm>
            <a:off x="22840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8" name="object 7258"/>
          <p:cNvSpPr/>
          <p:nvPr/>
        </p:nvSpPr>
        <p:spPr>
          <a:xfrm>
            <a:off x="22840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9" name="object 7259"/>
          <p:cNvSpPr/>
          <p:nvPr/>
        </p:nvSpPr>
        <p:spPr>
          <a:xfrm>
            <a:off x="22840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0" name="object 7260"/>
          <p:cNvSpPr/>
          <p:nvPr/>
        </p:nvSpPr>
        <p:spPr>
          <a:xfrm>
            <a:off x="228401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1" name="object 7261"/>
          <p:cNvSpPr/>
          <p:nvPr/>
        </p:nvSpPr>
        <p:spPr>
          <a:xfrm>
            <a:off x="2284018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2" name="object 7262"/>
          <p:cNvSpPr/>
          <p:nvPr/>
        </p:nvSpPr>
        <p:spPr>
          <a:xfrm>
            <a:off x="228401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3" name="object 7263"/>
          <p:cNvSpPr/>
          <p:nvPr/>
        </p:nvSpPr>
        <p:spPr>
          <a:xfrm>
            <a:off x="228401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4" name="object 7264"/>
          <p:cNvSpPr/>
          <p:nvPr/>
        </p:nvSpPr>
        <p:spPr>
          <a:xfrm>
            <a:off x="228401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5" name="object 7265"/>
          <p:cNvSpPr/>
          <p:nvPr/>
        </p:nvSpPr>
        <p:spPr>
          <a:xfrm>
            <a:off x="228401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6" name="object 7266"/>
          <p:cNvSpPr/>
          <p:nvPr/>
        </p:nvSpPr>
        <p:spPr>
          <a:xfrm>
            <a:off x="228401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7" name="object 7267"/>
          <p:cNvSpPr/>
          <p:nvPr/>
        </p:nvSpPr>
        <p:spPr>
          <a:xfrm>
            <a:off x="228401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8" name="object 7268"/>
          <p:cNvSpPr/>
          <p:nvPr/>
        </p:nvSpPr>
        <p:spPr>
          <a:xfrm>
            <a:off x="228401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9" name="object 7269"/>
          <p:cNvSpPr/>
          <p:nvPr/>
        </p:nvSpPr>
        <p:spPr>
          <a:xfrm>
            <a:off x="2284018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0" name="object 7270"/>
          <p:cNvSpPr/>
          <p:nvPr/>
        </p:nvSpPr>
        <p:spPr>
          <a:xfrm>
            <a:off x="228401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1" name="object 7271"/>
          <p:cNvSpPr/>
          <p:nvPr/>
        </p:nvSpPr>
        <p:spPr>
          <a:xfrm>
            <a:off x="228401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2" name="object 7272"/>
          <p:cNvSpPr/>
          <p:nvPr/>
        </p:nvSpPr>
        <p:spPr>
          <a:xfrm>
            <a:off x="228401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3" name="object 7273"/>
          <p:cNvSpPr/>
          <p:nvPr/>
        </p:nvSpPr>
        <p:spPr>
          <a:xfrm>
            <a:off x="228401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4" name="object 7274"/>
          <p:cNvSpPr/>
          <p:nvPr/>
        </p:nvSpPr>
        <p:spPr>
          <a:xfrm>
            <a:off x="228401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5" name="object 7275"/>
          <p:cNvSpPr/>
          <p:nvPr/>
        </p:nvSpPr>
        <p:spPr>
          <a:xfrm>
            <a:off x="228401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6" name="object 7276"/>
          <p:cNvSpPr/>
          <p:nvPr/>
        </p:nvSpPr>
        <p:spPr>
          <a:xfrm>
            <a:off x="228401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7" name="object 7277"/>
          <p:cNvSpPr/>
          <p:nvPr/>
        </p:nvSpPr>
        <p:spPr>
          <a:xfrm>
            <a:off x="2284018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8" name="object 7278"/>
          <p:cNvSpPr/>
          <p:nvPr/>
        </p:nvSpPr>
        <p:spPr>
          <a:xfrm>
            <a:off x="228401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9" name="object 7279"/>
          <p:cNvSpPr/>
          <p:nvPr/>
        </p:nvSpPr>
        <p:spPr>
          <a:xfrm>
            <a:off x="228401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0" name="object 7280"/>
          <p:cNvSpPr/>
          <p:nvPr/>
        </p:nvSpPr>
        <p:spPr>
          <a:xfrm>
            <a:off x="228401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1" name="object 7281"/>
          <p:cNvSpPr/>
          <p:nvPr/>
        </p:nvSpPr>
        <p:spPr>
          <a:xfrm>
            <a:off x="228401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2" name="object 7282"/>
          <p:cNvSpPr/>
          <p:nvPr/>
        </p:nvSpPr>
        <p:spPr>
          <a:xfrm>
            <a:off x="228401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3" name="object 7283"/>
          <p:cNvSpPr/>
          <p:nvPr/>
        </p:nvSpPr>
        <p:spPr>
          <a:xfrm>
            <a:off x="228401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4" name="object 7284"/>
          <p:cNvSpPr/>
          <p:nvPr/>
        </p:nvSpPr>
        <p:spPr>
          <a:xfrm>
            <a:off x="2284018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5" name="object 7285"/>
          <p:cNvSpPr/>
          <p:nvPr/>
        </p:nvSpPr>
        <p:spPr>
          <a:xfrm>
            <a:off x="228401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6" name="object 7286"/>
          <p:cNvSpPr/>
          <p:nvPr/>
        </p:nvSpPr>
        <p:spPr>
          <a:xfrm>
            <a:off x="228401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7" name="object 7287"/>
          <p:cNvSpPr/>
          <p:nvPr/>
        </p:nvSpPr>
        <p:spPr>
          <a:xfrm>
            <a:off x="228401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8" name="object 7288"/>
          <p:cNvSpPr/>
          <p:nvPr/>
        </p:nvSpPr>
        <p:spPr>
          <a:xfrm>
            <a:off x="228401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9" name="object 7289"/>
          <p:cNvSpPr/>
          <p:nvPr/>
        </p:nvSpPr>
        <p:spPr>
          <a:xfrm>
            <a:off x="228401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0" name="object 7290"/>
          <p:cNvSpPr/>
          <p:nvPr/>
        </p:nvSpPr>
        <p:spPr>
          <a:xfrm>
            <a:off x="228401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1" name="object 7291"/>
          <p:cNvSpPr/>
          <p:nvPr/>
        </p:nvSpPr>
        <p:spPr>
          <a:xfrm>
            <a:off x="228401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2" name="object 7292"/>
          <p:cNvSpPr/>
          <p:nvPr/>
        </p:nvSpPr>
        <p:spPr>
          <a:xfrm>
            <a:off x="228401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3" name="object 7293"/>
          <p:cNvSpPr/>
          <p:nvPr/>
        </p:nvSpPr>
        <p:spPr>
          <a:xfrm>
            <a:off x="228401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4" name="object 7294"/>
          <p:cNvSpPr/>
          <p:nvPr/>
        </p:nvSpPr>
        <p:spPr>
          <a:xfrm>
            <a:off x="228401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5" name="object 7295"/>
          <p:cNvSpPr/>
          <p:nvPr/>
        </p:nvSpPr>
        <p:spPr>
          <a:xfrm>
            <a:off x="228401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6" name="object 7296"/>
          <p:cNvSpPr/>
          <p:nvPr/>
        </p:nvSpPr>
        <p:spPr>
          <a:xfrm>
            <a:off x="228401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7" name="object 7297"/>
          <p:cNvSpPr/>
          <p:nvPr/>
        </p:nvSpPr>
        <p:spPr>
          <a:xfrm>
            <a:off x="228401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8" name="object 7298"/>
          <p:cNvSpPr/>
          <p:nvPr/>
        </p:nvSpPr>
        <p:spPr>
          <a:xfrm>
            <a:off x="228401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9" name="object 7299"/>
          <p:cNvSpPr/>
          <p:nvPr/>
        </p:nvSpPr>
        <p:spPr>
          <a:xfrm>
            <a:off x="228401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0" name="object 7300"/>
          <p:cNvSpPr/>
          <p:nvPr/>
        </p:nvSpPr>
        <p:spPr>
          <a:xfrm>
            <a:off x="228401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1" name="object 7301"/>
          <p:cNvSpPr/>
          <p:nvPr/>
        </p:nvSpPr>
        <p:spPr>
          <a:xfrm>
            <a:off x="228401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2" name="object 7302"/>
          <p:cNvSpPr/>
          <p:nvPr/>
        </p:nvSpPr>
        <p:spPr>
          <a:xfrm>
            <a:off x="2284018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3" name="object 7303"/>
          <p:cNvSpPr/>
          <p:nvPr/>
        </p:nvSpPr>
        <p:spPr>
          <a:xfrm>
            <a:off x="228616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4" name="object 7304"/>
          <p:cNvSpPr/>
          <p:nvPr/>
        </p:nvSpPr>
        <p:spPr>
          <a:xfrm>
            <a:off x="228616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5" name="object 7305"/>
          <p:cNvSpPr/>
          <p:nvPr/>
        </p:nvSpPr>
        <p:spPr>
          <a:xfrm>
            <a:off x="228616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6" name="object 7306"/>
          <p:cNvSpPr/>
          <p:nvPr/>
        </p:nvSpPr>
        <p:spPr>
          <a:xfrm>
            <a:off x="228616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7" name="object 7307"/>
          <p:cNvSpPr/>
          <p:nvPr/>
        </p:nvSpPr>
        <p:spPr>
          <a:xfrm>
            <a:off x="228616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8" name="object 7308"/>
          <p:cNvSpPr/>
          <p:nvPr/>
        </p:nvSpPr>
        <p:spPr>
          <a:xfrm>
            <a:off x="228616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9" name="object 7309"/>
          <p:cNvSpPr/>
          <p:nvPr/>
        </p:nvSpPr>
        <p:spPr>
          <a:xfrm>
            <a:off x="228616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0" name="object 7310"/>
          <p:cNvSpPr/>
          <p:nvPr/>
        </p:nvSpPr>
        <p:spPr>
          <a:xfrm>
            <a:off x="228616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1" name="object 7311"/>
          <p:cNvSpPr/>
          <p:nvPr/>
        </p:nvSpPr>
        <p:spPr>
          <a:xfrm>
            <a:off x="228616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2" name="object 7312"/>
          <p:cNvSpPr/>
          <p:nvPr/>
        </p:nvSpPr>
        <p:spPr>
          <a:xfrm>
            <a:off x="228616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3" name="object 7313"/>
          <p:cNvSpPr/>
          <p:nvPr/>
        </p:nvSpPr>
        <p:spPr>
          <a:xfrm>
            <a:off x="228616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4" name="object 7314"/>
          <p:cNvSpPr/>
          <p:nvPr/>
        </p:nvSpPr>
        <p:spPr>
          <a:xfrm>
            <a:off x="228616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5" name="object 7315"/>
          <p:cNvSpPr/>
          <p:nvPr/>
        </p:nvSpPr>
        <p:spPr>
          <a:xfrm>
            <a:off x="228616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6" name="object 7316"/>
          <p:cNvSpPr/>
          <p:nvPr/>
        </p:nvSpPr>
        <p:spPr>
          <a:xfrm>
            <a:off x="228616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7" name="object 7317"/>
          <p:cNvSpPr/>
          <p:nvPr/>
        </p:nvSpPr>
        <p:spPr>
          <a:xfrm>
            <a:off x="228616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8" name="object 7318"/>
          <p:cNvSpPr/>
          <p:nvPr/>
        </p:nvSpPr>
        <p:spPr>
          <a:xfrm>
            <a:off x="228616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9" name="object 7319"/>
          <p:cNvSpPr/>
          <p:nvPr/>
        </p:nvSpPr>
        <p:spPr>
          <a:xfrm>
            <a:off x="228616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0" name="object 7320"/>
          <p:cNvSpPr/>
          <p:nvPr/>
        </p:nvSpPr>
        <p:spPr>
          <a:xfrm>
            <a:off x="228616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1" name="object 7321"/>
          <p:cNvSpPr/>
          <p:nvPr/>
        </p:nvSpPr>
        <p:spPr>
          <a:xfrm>
            <a:off x="228616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2" name="object 7322"/>
          <p:cNvSpPr/>
          <p:nvPr/>
        </p:nvSpPr>
        <p:spPr>
          <a:xfrm>
            <a:off x="2286165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3" name="object 7323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4" name="object 7324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5" name="object 7325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6" name="object 7326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7" name="object 7327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8" name="object 7328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9" name="object 7329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0" name="object 7330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1" name="object 7331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2" name="object 7332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3" name="object 7333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4" name="object 7334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5" name="object 7335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6" name="object 7336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7" name="object 7337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8" name="object 7338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9" name="object 7339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0" name="object 7340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1" name="object 7341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2" name="object 7342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3" name="object 7343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4" name="object 7344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5" name="object 7345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6" name="object 7346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7" name="object 7347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8" name="object 7348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9" name="object 7349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0" name="object 7350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1" name="object 7351"/>
          <p:cNvSpPr/>
          <p:nvPr/>
        </p:nvSpPr>
        <p:spPr>
          <a:xfrm>
            <a:off x="228829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2" name="object 7352"/>
          <p:cNvSpPr/>
          <p:nvPr/>
        </p:nvSpPr>
        <p:spPr>
          <a:xfrm>
            <a:off x="2288298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3" name="object 7353"/>
          <p:cNvSpPr/>
          <p:nvPr/>
        </p:nvSpPr>
        <p:spPr>
          <a:xfrm>
            <a:off x="22882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4" name="object 7354"/>
          <p:cNvSpPr/>
          <p:nvPr/>
        </p:nvSpPr>
        <p:spPr>
          <a:xfrm>
            <a:off x="22882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5" name="object 7355"/>
          <p:cNvSpPr/>
          <p:nvPr/>
        </p:nvSpPr>
        <p:spPr>
          <a:xfrm>
            <a:off x="22882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6" name="object 7356"/>
          <p:cNvSpPr/>
          <p:nvPr/>
        </p:nvSpPr>
        <p:spPr>
          <a:xfrm>
            <a:off x="22882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7" name="object 7357"/>
          <p:cNvSpPr/>
          <p:nvPr/>
        </p:nvSpPr>
        <p:spPr>
          <a:xfrm>
            <a:off x="22882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8" name="object 7358"/>
          <p:cNvSpPr/>
          <p:nvPr/>
        </p:nvSpPr>
        <p:spPr>
          <a:xfrm>
            <a:off x="22882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9" name="object 7359"/>
          <p:cNvSpPr/>
          <p:nvPr/>
        </p:nvSpPr>
        <p:spPr>
          <a:xfrm>
            <a:off x="22882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0" name="object 7360"/>
          <p:cNvSpPr/>
          <p:nvPr/>
        </p:nvSpPr>
        <p:spPr>
          <a:xfrm>
            <a:off x="22882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1" name="object 7361"/>
          <p:cNvSpPr/>
          <p:nvPr/>
        </p:nvSpPr>
        <p:spPr>
          <a:xfrm>
            <a:off x="22882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2" name="object 7362"/>
          <p:cNvSpPr/>
          <p:nvPr/>
        </p:nvSpPr>
        <p:spPr>
          <a:xfrm>
            <a:off x="22882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3" name="object 7363"/>
          <p:cNvSpPr/>
          <p:nvPr/>
        </p:nvSpPr>
        <p:spPr>
          <a:xfrm>
            <a:off x="22882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4" name="object 7364"/>
          <p:cNvSpPr/>
          <p:nvPr/>
        </p:nvSpPr>
        <p:spPr>
          <a:xfrm>
            <a:off x="22882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5" name="object 7365"/>
          <p:cNvSpPr/>
          <p:nvPr/>
        </p:nvSpPr>
        <p:spPr>
          <a:xfrm>
            <a:off x="22882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6" name="object 7366"/>
          <p:cNvSpPr/>
          <p:nvPr/>
        </p:nvSpPr>
        <p:spPr>
          <a:xfrm>
            <a:off x="228829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7" name="object 7367"/>
          <p:cNvSpPr/>
          <p:nvPr/>
        </p:nvSpPr>
        <p:spPr>
          <a:xfrm>
            <a:off x="2288298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8" name="object 7368"/>
          <p:cNvSpPr/>
          <p:nvPr/>
        </p:nvSpPr>
        <p:spPr>
          <a:xfrm>
            <a:off x="228829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9" name="object 7369"/>
          <p:cNvSpPr/>
          <p:nvPr/>
        </p:nvSpPr>
        <p:spPr>
          <a:xfrm>
            <a:off x="228829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0" name="object 7370"/>
          <p:cNvSpPr/>
          <p:nvPr/>
        </p:nvSpPr>
        <p:spPr>
          <a:xfrm>
            <a:off x="228829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1" name="object 7371"/>
          <p:cNvSpPr/>
          <p:nvPr/>
        </p:nvSpPr>
        <p:spPr>
          <a:xfrm>
            <a:off x="228829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2" name="object 7372"/>
          <p:cNvSpPr/>
          <p:nvPr/>
        </p:nvSpPr>
        <p:spPr>
          <a:xfrm>
            <a:off x="228829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3" name="object 7373"/>
          <p:cNvSpPr/>
          <p:nvPr/>
        </p:nvSpPr>
        <p:spPr>
          <a:xfrm>
            <a:off x="228829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4" name="object 7374"/>
          <p:cNvSpPr/>
          <p:nvPr/>
        </p:nvSpPr>
        <p:spPr>
          <a:xfrm>
            <a:off x="228829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5" name="object 7375"/>
          <p:cNvSpPr/>
          <p:nvPr/>
        </p:nvSpPr>
        <p:spPr>
          <a:xfrm>
            <a:off x="2288298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6" name="object 7376"/>
          <p:cNvSpPr/>
          <p:nvPr/>
        </p:nvSpPr>
        <p:spPr>
          <a:xfrm>
            <a:off x="22882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7" name="object 7377"/>
          <p:cNvSpPr/>
          <p:nvPr/>
        </p:nvSpPr>
        <p:spPr>
          <a:xfrm>
            <a:off x="22882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8" name="object 7378"/>
          <p:cNvSpPr/>
          <p:nvPr/>
        </p:nvSpPr>
        <p:spPr>
          <a:xfrm>
            <a:off x="22882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9" name="object 7379"/>
          <p:cNvSpPr/>
          <p:nvPr/>
        </p:nvSpPr>
        <p:spPr>
          <a:xfrm>
            <a:off x="22882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0" name="object 7380"/>
          <p:cNvSpPr/>
          <p:nvPr/>
        </p:nvSpPr>
        <p:spPr>
          <a:xfrm>
            <a:off x="22882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1" name="object 7381"/>
          <p:cNvSpPr/>
          <p:nvPr/>
        </p:nvSpPr>
        <p:spPr>
          <a:xfrm>
            <a:off x="22882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2" name="object 7382"/>
          <p:cNvSpPr/>
          <p:nvPr/>
        </p:nvSpPr>
        <p:spPr>
          <a:xfrm>
            <a:off x="22882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3" name="object 7383"/>
          <p:cNvSpPr/>
          <p:nvPr/>
        </p:nvSpPr>
        <p:spPr>
          <a:xfrm>
            <a:off x="22882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4" name="object 7384"/>
          <p:cNvSpPr/>
          <p:nvPr/>
        </p:nvSpPr>
        <p:spPr>
          <a:xfrm>
            <a:off x="2288298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5" name="object 7385"/>
          <p:cNvSpPr/>
          <p:nvPr/>
        </p:nvSpPr>
        <p:spPr>
          <a:xfrm>
            <a:off x="22882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6" name="object 7386"/>
          <p:cNvSpPr/>
          <p:nvPr/>
        </p:nvSpPr>
        <p:spPr>
          <a:xfrm>
            <a:off x="22882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7" name="object 7387"/>
          <p:cNvSpPr/>
          <p:nvPr/>
        </p:nvSpPr>
        <p:spPr>
          <a:xfrm>
            <a:off x="22882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8" name="object 7388"/>
          <p:cNvSpPr/>
          <p:nvPr/>
        </p:nvSpPr>
        <p:spPr>
          <a:xfrm>
            <a:off x="22882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9" name="object 7389"/>
          <p:cNvSpPr/>
          <p:nvPr/>
        </p:nvSpPr>
        <p:spPr>
          <a:xfrm>
            <a:off x="22882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0" name="object 7390"/>
          <p:cNvSpPr/>
          <p:nvPr/>
        </p:nvSpPr>
        <p:spPr>
          <a:xfrm>
            <a:off x="22882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1" name="object 7391"/>
          <p:cNvSpPr/>
          <p:nvPr/>
        </p:nvSpPr>
        <p:spPr>
          <a:xfrm>
            <a:off x="22882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2" name="object 7392"/>
          <p:cNvSpPr/>
          <p:nvPr/>
        </p:nvSpPr>
        <p:spPr>
          <a:xfrm>
            <a:off x="22882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3" name="object 7393"/>
          <p:cNvSpPr/>
          <p:nvPr/>
        </p:nvSpPr>
        <p:spPr>
          <a:xfrm>
            <a:off x="22882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4" name="object 7394"/>
          <p:cNvSpPr/>
          <p:nvPr/>
        </p:nvSpPr>
        <p:spPr>
          <a:xfrm>
            <a:off x="22882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5" name="object 7395"/>
          <p:cNvSpPr/>
          <p:nvPr/>
        </p:nvSpPr>
        <p:spPr>
          <a:xfrm>
            <a:off x="22882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6" name="object 7396"/>
          <p:cNvSpPr/>
          <p:nvPr/>
        </p:nvSpPr>
        <p:spPr>
          <a:xfrm>
            <a:off x="22882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7" name="object 7397"/>
          <p:cNvSpPr/>
          <p:nvPr/>
        </p:nvSpPr>
        <p:spPr>
          <a:xfrm>
            <a:off x="22882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8" name="object 7398"/>
          <p:cNvSpPr/>
          <p:nvPr/>
        </p:nvSpPr>
        <p:spPr>
          <a:xfrm>
            <a:off x="22882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9" name="object 7399"/>
          <p:cNvSpPr/>
          <p:nvPr/>
        </p:nvSpPr>
        <p:spPr>
          <a:xfrm>
            <a:off x="22882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0" name="object 7400"/>
          <p:cNvSpPr/>
          <p:nvPr/>
        </p:nvSpPr>
        <p:spPr>
          <a:xfrm>
            <a:off x="22882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1" name="object 7401"/>
          <p:cNvSpPr/>
          <p:nvPr/>
        </p:nvSpPr>
        <p:spPr>
          <a:xfrm>
            <a:off x="22882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2" name="object 7402"/>
          <p:cNvSpPr/>
          <p:nvPr/>
        </p:nvSpPr>
        <p:spPr>
          <a:xfrm>
            <a:off x="22882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3" name="object 7403"/>
          <p:cNvSpPr/>
          <p:nvPr/>
        </p:nvSpPr>
        <p:spPr>
          <a:xfrm>
            <a:off x="22882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4" name="object 7404"/>
          <p:cNvSpPr/>
          <p:nvPr/>
        </p:nvSpPr>
        <p:spPr>
          <a:xfrm>
            <a:off x="22882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5" name="object 7405"/>
          <p:cNvSpPr/>
          <p:nvPr/>
        </p:nvSpPr>
        <p:spPr>
          <a:xfrm>
            <a:off x="2288298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6" name="object 7406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7" name="object 7407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8" name="object 7408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9" name="object 7409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0" name="object 7410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1" name="object 7411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2" name="object 7412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3" name="object 7413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4" name="object 7414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5" name="object 7415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6" name="object 7416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7" name="object 7417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8" name="object 7418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9" name="object 7419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0" name="object 7420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1" name="object 7421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2" name="object 7422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3" name="object 7423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4" name="object 7424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5" name="object 7425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6" name="object 7426"/>
          <p:cNvSpPr/>
          <p:nvPr/>
        </p:nvSpPr>
        <p:spPr>
          <a:xfrm>
            <a:off x="229044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7" name="object 7427"/>
          <p:cNvSpPr/>
          <p:nvPr/>
        </p:nvSpPr>
        <p:spPr>
          <a:xfrm>
            <a:off x="2751251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8" name="object 7428"/>
          <p:cNvSpPr/>
          <p:nvPr/>
        </p:nvSpPr>
        <p:spPr>
          <a:xfrm>
            <a:off x="2751251" y="5890793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39">
                <a:moveTo>
                  <a:pt x="0" y="0"/>
                </a:moveTo>
                <a:lnTo>
                  <a:pt x="4292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9" name="object 7429"/>
          <p:cNvSpPr/>
          <p:nvPr/>
        </p:nvSpPr>
        <p:spPr>
          <a:xfrm>
            <a:off x="275554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0" name="object 7430"/>
          <p:cNvSpPr/>
          <p:nvPr/>
        </p:nvSpPr>
        <p:spPr>
          <a:xfrm>
            <a:off x="2755544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1" name="object 7431"/>
          <p:cNvSpPr/>
          <p:nvPr/>
        </p:nvSpPr>
        <p:spPr>
          <a:xfrm>
            <a:off x="275554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2" name="object 7432"/>
          <p:cNvSpPr/>
          <p:nvPr/>
        </p:nvSpPr>
        <p:spPr>
          <a:xfrm>
            <a:off x="275554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3" name="object 7433"/>
          <p:cNvSpPr/>
          <p:nvPr/>
        </p:nvSpPr>
        <p:spPr>
          <a:xfrm>
            <a:off x="275554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4" name="object 7434"/>
          <p:cNvSpPr/>
          <p:nvPr/>
        </p:nvSpPr>
        <p:spPr>
          <a:xfrm>
            <a:off x="275554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5" name="object 7435"/>
          <p:cNvSpPr/>
          <p:nvPr/>
        </p:nvSpPr>
        <p:spPr>
          <a:xfrm>
            <a:off x="2755544" y="58886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6" name="object 7436"/>
          <p:cNvSpPr/>
          <p:nvPr/>
        </p:nvSpPr>
        <p:spPr>
          <a:xfrm>
            <a:off x="2755544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7" name="object 7437"/>
          <p:cNvSpPr/>
          <p:nvPr/>
        </p:nvSpPr>
        <p:spPr>
          <a:xfrm>
            <a:off x="2755544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8" name="object 7438"/>
          <p:cNvSpPr/>
          <p:nvPr/>
        </p:nvSpPr>
        <p:spPr>
          <a:xfrm>
            <a:off x="2755544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9" name="object 7439"/>
          <p:cNvSpPr/>
          <p:nvPr/>
        </p:nvSpPr>
        <p:spPr>
          <a:xfrm>
            <a:off x="2755544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0" name="object 7440"/>
          <p:cNvSpPr/>
          <p:nvPr/>
        </p:nvSpPr>
        <p:spPr>
          <a:xfrm>
            <a:off x="2755544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1" name="object 7441"/>
          <p:cNvSpPr/>
          <p:nvPr/>
        </p:nvSpPr>
        <p:spPr>
          <a:xfrm>
            <a:off x="2755544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2" name="object 7442"/>
          <p:cNvSpPr/>
          <p:nvPr/>
        </p:nvSpPr>
        <p:spPr>
          <a:xfrm>
            <a:off x="2755544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3" name="object 7443"/>
          <p:cNvSpPr/>
          <p:nvPr/>
        </p:nvSpPr>
        <p:spPr>
          <a:xfrm>
            <a:off x="2755544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4" name="object 7444"/>
          <p:cNvSpPr/>
          <p:nvPr/>
        </p:nvSpPr>
        <p:spPr>
          <a:xfrm>
            <a:off x="2755544" y="5886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5" name="object 7445"/>
          <p:cNvSpPr/>
          <p:nvPr/>
        </p:nvSpPr>
        <p:spPr>
          <a:xfrm>
            <a:off x="2755544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6" name="object 7446"/>
          <p:cNvSpPr/>
          <p:nvPr/>
        </p:nvSpPr>
        <p:spPr>
          <a:xfrm>
            <a:off x="2755544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7" name="object 7447"/>
          <p:cNvSpPr/>
          <p:nvPr/>
        </p:nvSpPr>
        <p:spPr>
          <a:xfrm>
            <a:off x="2755544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8" name="object 7448"/>
          <p:cNvSpPr/>
          <p:nvPr/>
        </p:nvSpPr>
        <p:spPr>
          <a:xfrm>
            <a:off x="2755544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9" name="object 7449"/>
          <p:cNvSpPr/>
          <p:nvPr/>
        </p:nvSpPr>
        <p:spPr>
          <a:xfrm>
            <a:off x="2755544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0" name="object 7450"/>
          <p:cNvSpPr/>
          <p:nvPr/>
        </p:nvSpPr>
        <p:spPr>
          <a:xfrm>
            <a:off x="2755544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1" name="object 7451"/>
          <p:cNvSpPr/>
          <p:nvPr/>
        </p:nvSpPr>
        <p:spPr>
          <a:xfrm>
            <a:off x="2755544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2" name="object 7452"/>
          <p:cNvSpPr/>
          <p:nvPr/>
        </p:nvSpPr>
        <p:spPr>
          <a:xfrm>
            <a:off x="2755544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3" name="object 7453"/>
          <p:cNvSpPr/>
          <p:nvPr/>
        </p:nvSpPr>
        <p:spPr>
          <a:xfrm>
            <a:off x="2755544" y="58843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4" name="object 7454"/>
          <p:cNvSpPr/>
          <p:nvPr/>
        </p:nvSpPr>
        <p:spPr>
          <a:xfrm>
            <a:off x="275769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5" name="object 7455"/>
          <p:cNvSpPr/>
          <p:nvPr/>
        </p:nvSpPr>
        <p:spPr>
          <a:xfrm>
            <a:off x="275769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6" name="object 7456"/>
          <p:cNvSpPr/>
          <p:nvPr/>
        </p:nvSpPr>
        <p:spPr>
          <a:xfrm>
            <a:off x="275769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7" name="object 7457"/>
          <p:cNvSpPr/>
          <p:nvPr/>
        </p:nvSpPr>
        <p:spPr>
          <a:xfrm>
            <a:off x="275769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8" name="object 7458"/>
          <p:cNvSpPr/>
          <p:nvPr/>
        </p:nvSpPr>
        <p:spPr>
          <a:xfrm>
            <a:off x="2755544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9" name="object 7459"/>
          <p:cNvSpPr/>
          <p:nvPr/>
        </p:nvSpPr>
        <p:spPr>
          <a:xfrm>
            <a:off x="2744825" y="5884367"/>
            <a:ext cx="10795" cy="0"/>
          </a:xfrm>
          <a:custGeom>
            <a:avLst/>
            <a:gdLst/>
            <a:ahLst/>
            <a:cxnLst/>
            <a:rect l="l" t="t" r="r" b="b"/>
            <a:pathLst>
              <a:path w="10794" h="0">
                <a:moveTo>
                  <a:pt x="107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0" name="object 7460"/>
          <p:cNvSpPr/>
          <p:nvPr/>
        </p:nvSpPr>
        <p:spPr>
          <a:xfrm>
            <a:off x="274482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1" name="object 7461"/>
          <p:cNvSpPr/>
          <p:nvPr/>
        </p:nvSpPr>
        <p:spPr>
          <a:xfrm>
            <a:off x="274482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2" name="object 7462"/>
          <p:cNvSpPr/>
          <p:nvPr/>
        </p:nvSpPr>
        <p:spPr>
          <a:xfrm>
            <a:off x="2742679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3" name="object 7463"/>
          <p:cNvSpPr/>
          <p:nvPr/>
        </p:nvSpPr>
        <p:spPr>
          <a:xfrm>
            <a:off x="274267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4" name="object 7464"/>
          <p:cNvSpPr/>
          <p:nvPr/>
        </p:nvSpPr>
        <p:spPr>
          <a:xfrm>
            <a:off x="274267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5" name="object 7465"/>
          <p:cNvSpPr/>
          <p:nvPr/>
        </p:nvSpPr>
        <p:spPr>
          <a:xfrm>
            <a:off x="274267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6" name="object 7466"/>
          <p:cNvSpPr/>
          <p:nvPr/>
        </p:nvSpPr>
        <p:spPr>
          <a:xfrm>
            <a:off x="274267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7" name="object 7467"/>
          <p:cNvSpPr/>
          <p:nvPr/>
        </p:nvSpPr>
        <p:spPr>
          <a:xfrm>
            <a:off x="274267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8" name="object 7468"/>
          <p:cNvSpPr/>
          <p:nvPr/>
        </p:nvSpPr>
        <p:spPr>
          <a:xfrm>
            <a:off x="274267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9" name="object 7469"/>
          <p:cNvSpPr/>
          <p:nvPr/>
        </p:nvSpPr>
        <p:spPr>
          <a:xfrm>
            <a:off x="274267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0" name="object 7470"/>
          <p:cNvSpPr/>
          <p:nvPr/>
        </p:nvSpPr>
        <p:spPr>
          <a:xfrm>
            <a:off x="274267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1" name="object 7471"/>
          <p:cNvSpPr/>
          <p:nvPr/>
        </p:nvSpPr>
        <p:spPr>
          <a:xfrm>
            <a:off x="274267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2" name="object 7472"/>
          <p:cNvSpPr/>
          <p:nvPr/>
        </p:nvSpPr>
        <p:spPr>
          <a:xfrm>
            <a:off x="274267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3" name="object 7473"/>
          <p:cNvSpPr/>
          <p:nvPr/>
        </p:nvSpPr>
        <p:spPr>
          <a:xfrm>
            <a:off x="274267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4" name="object 7474"/>
          <p:cNvSpPr/>
          <p:nvPr/>
        </p:nvSpPr>
        <p:spPr>
          <a:xfrm>
            <a:off x="274267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5" name="object 7475"/>
          <p:cNvSpPr/>
          <p:nvPr/>
        </p:nvSpPr>
        <p:spPr>
          <a:xfrm>
            <a:off x="274267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6" name="object 7476"/>
          <p:cNvSpPr/>
          <p:nvPr/>
        </p:nvSpPr>
        <p:spPr>
          <a:xfrm>
            <a:off x="2740532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7" name="object 7477"/>
          <p:cNvSpPr/>
          <p:nvPr/>
        </p:nvSpPr>
        <p:spPr>
          <a:xfrm>
            <a:off x="274054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8" name="object 7478"/>
          <p:cNvSpPr/>
          <p:nvPr/>
        </p:nvSpPr>
        <p:spPr>
          <a:xfrm>
            <a:off x="274054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9" name="object 7479"/>
          <p:cNvSpPr/>
          <p:nvPr/>
        </p:nvSpPr>
        <p:spPr>
          <a:xfrm>
            <a:off x="274054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0" name="object 7480"/>
          <p:cNvSpPr/>
          <p:nvPr/>
        </p:nvSpPr>
        <p:spPr>
          <a:xfrm>
            <a:off x="274054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1" name="object 7481"/>
          <p:cNvSpPr/>
          <p:nvPr/>
        </p:nvSpPr>
        <p:spPr>
          <a:xfrm>
            <a:off x="274054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2" name="object 7482"/>
          <p:cNvSpPr/>
          <p:nvPr/>
        </p:nvSpPr>
        <p:spPr>
          <a:xfrm>
            <a:off x="274054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3" name="object 7483"/>
          <p:cNvSpPr/>
          <p:nvPr/>
        </p:nvSpPr>
        <p:spPr>
          <a:xfrm>
            <a:off x="274054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4" name="object 7484"/>
          <p:cNvSpPr/>
          <p:nvPr/>
        </p:nvSpPr>
        <p:spPr>
          <a:xfrm>
            <a:off x="274054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5" name="object 7485"/>
          <p:cNvSpPr/>
          <p:nvPr/>
        </p:nvSpPr>
        <p:spPr>
          <a:xfrm>
            <a:off x="274054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6" name="object 7486"/>
          <p:cNvSpPr/>
          <p:nvPr/>
        </p:nvSpPr>
        <p:spPr>
          <a:xfrm>
            <a:off x="274054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7" name="object 7487"/>
          <p:cNvSpPr/>
          <p:nvPr/>
        </p:nvSpPr>
        <p:spPr>
          <a:xfrm>
            <a:off x="274054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8" name="object 7488"/>
          <p:cNvSpPr/>
          <p:nvPr/>
        </p:nvSpPr>
        <p:spPr>
          <a:xfrm>
            <a:off x="2738399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9" name="object 7489"/>
          <p:cNvSpPr/>
          <p:nvPr/>
        </p:nvSpPr>
        <p:spPr>
          <a:xfrm>
            <a:off x="273839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0" name="object 7490"/>
          <p:cNvSpPr/>
          <p:nvPr/>
        </p:nvSpPr>
        <p:spPr>
          <a:xfrm>
            <a:off x="273839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1" name="object 7491"/>
          <p:cNvSpPr/>
          <p:nvPr/>
        </p:nvSpPr>
        <p:spPr>
          <a:xfrm>
            <a:off x="273839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2" name="object 7492"/>
          <p:cNvSpPr/>
          <p:nvPr/>
        </p:nvSpPr>
        <p:spPr>
          <a:xfrm>
            <a:off x="273839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3" name="object 7493"/>
          <p:cNvSpPr/>
          <p:nvPr/>
        </p:nvSpPr>
        <p:spPr>
          <a:xfrm>
            <a:off x="2736253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4" name="object 7494"/>
          <p:cNvSpPr/>
          <p:nvPr/>
        </p:nvSpPr>
        <p:spPr>
          <a:xfrm>
            <a:off x="273625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5" name="object 7495"/>
          <p:cNvSpPr/>
          <p:nvPr/>
        </p:nvSpPr>
        <p:spPr>
          <a:xfrm>
            <a:off x="273625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6" name="object 7496"/>
          <p:cNvSpPr/>
          <p:nvPr/>
        </p:nvSpPr>
        <p:spPr>
          <a:xfrm>
            <a:off x="273625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7" name="object 7497"/>
          <p:cNvSpPr/>
          <p:nvPr/>
        </p:nvSpPr>
        <p:spPr>
          <a:xfrm>
            <a:off x="273625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8" name="object 7498"/>
          <p:cNvSpPr/>
          <p:nvPr/>
        </p:nvSpPr>
        <p:spPr>
          <a:xfrm>
            <a:off x="2734106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9" name="object 7499"/>
          <p:cNvSpPr/>
          <p:nvPr/>
        </p:nvSpPr>
        <p:spPr>
          <a:xfrm>
            <a:off x="273410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0" name="object 7500"/>
          <p:cNvSpPr/>
          <p:nvPr/>
        </p:nvSpPr>
        <p:spPr>
          <a:xfrm>
            <a:off x="273410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1" name="object 7501"/>
          <p:cNvSpPr/>
          <p:nvPr/>
        </p:nvSpPr>
        <p:spPr>
          <a:xfrm>
            <a:off x="273410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2" name="object 7502"/>
          <p:cNvSpPr/>
          <p:nvPr/>
        </p:nvSpPr>
        <p:spPr>
          <a:xfrm>
            <a:off x="2731960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3" name="object 7503"/>
          <p:cNvSpPr/>
          <p:nvPr/>
        </p:nvSpPr>
        <p:spPr>
          <a:xfrm>
            <a:off x="273197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4" name="object 7504"/>
          <p:cNvSpPr/>
          <p:nvPr/>
        </p:nvSpPr>
        <p:spPr>
          <a:xfrm>
            <a:off x="273197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5" name="object 7505"/>
          <p:cNvSpPr/>
          <p:nvPr/>
        </p:nvSpPr>
        <p:spPr>
          <a:xfrm>
            <a:off x="273197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6" name="object 7506"/>
          <p:cNvSpPr/>
          <p:nvPr/>
        </p:nvSpPr>
        <p:spPr>
          <a:xfrm>
            <a:off x="2729826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7" name="object 7507"/>
          <p:cNvSpPr/>
          <p:nvPr/>
        </p:nvSpPr>
        <p:spPr>
          <a:xfrm>
            <a:off x="272982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8" name="object 7508"/>
          <p:cNvSpPr/>
          <p:nvPr/>
        </p:nvSpPr>
        <p:spPr>
          <a:xfrm>
            <a:off x="272982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9" name="object 7509"/>
          <p:cNvSpPr/>
          <p:nvPr/>
        </p:nvSpPr>
        <p:spPr>
          <a:xfrm>
            <a:off x="272982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0" name="object 7510"/>
          <p:cNvSpPr/>
          <p:nvPr/>
        </p:nvSpPr>
        <p:spPr>
          <a:xfrm>
            <a:off x="2727680" y="58843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1" name="object 7511"/>
          <p:cNvSpPr/>
          <p:nvPr/>
        </p:nvSpPr>
        <p:spPr>
          <a:xfrm>
            <a:off x="2727680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2" name="object 7512"/>
          <p:cNvSpPr/>
          <p:nvPr/>
        </p:nvSpPr>
        <p:spPr>
          <a:xfrm>
            <a:off x="2727680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3" name="object 7513"/>
          <p:cNvSpPr/>
          <p:nvPr/>
        </p:nvSpPr>
        <p:spPr>
          <a:xfrm>
            <a:off x="2727680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4" name="object 7514"/>
          <p:cNvSpPr/>
          <p:nvPr/>
        </p:nvSpPr>
        <p:spPr>
          <a:xfrm>
            <a:off x="2727680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5" name="object 7515"/>
          <p:cNvSpPr/>
          <p:nvPr/>
        </p:nvSpPr>
        <p:spPr>
          <a:xfrm>
            <a:off x="2725534" y="58865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6" name="object 7516"/>
          <p:cNvSpPr/>
          <p:nvPr/>
        </p:nvSpPr>
        <p:spPr>
          <a:xfrm>
            <a:off x="2725534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7" name="object 7517"/>
          <p:cNvSpPr/>
          <p:nvPr/>
        </p:nvSpPr>
        <p:spPr>
          <a:xfrm>
            <a:off x="2725534" y="5886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8" name="object 7518"/>
          <p:cNvSpPr/>
          <p:nvPr/>
        </p:nvSpPr>
        <p:spPr>
          <a:xfrm>
            <a:off x="2725534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9" name="object 7519"/>
          <p:cNvSpPr/>
          <p:nvPr/>
        </p:nvSpPr>
        <p:spPr>
          <a:xfrm>
            <a:off x="2725534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0" name="object 7520"/>
          <p:cNvSpPr/>
          <p:nvPr/>
        </p:nvSpPr>
        <p:spPr>
          <a:xfrm>
            <a:off x="2723388" y="58886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1" name="object 7521"/>
          <p:cNvSpPr/>
          <p:nvPr/>
        </p:nvSpPr>
        <p:spPr>
          <a:xfrm>
            <a:off x="2723388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2" name="object 7522"/>
          <p:cNvSpPr/>
          <p:nvPr/>
        </p:nvSpPr>
        <p:spPr>
          <a:xfrm>
            <a:off x="2723388" y="58886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3" name="object 7523"/>
          <p:cNvSpPr/>
          <p:nvPr/>
        </p:nvSpPr>
        <p:spPr>
          <a:xfrm>
            <a:off x="2723388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4" name="object 7524"/>
          <p:cNvSpPr/>
          <p:nvPr/>
        </p:nvSpPr>
        <p:spPr>
          <a:xfrm>
            <a:off x="2723388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5" name="object 7525"/>
          <p:cNvSpPr/>
          <p:nvPr/>
        </p:nvSpPr>
        <p:spPr>
          <a:xfrm>
            <a:off x="2723388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6" name="object 7526"/>
          <p:cNvSpPr/>
          <p:nvPr/>
        </p:nvSpPr>
        <p:spPr>
          <a:xfrm>
            <a:off x="2723388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7" name="object 7527"/>
          <p:cNvSpPr/>
          <p:nvPr/>
        </p:nvSpPr>
        <p:spPr>
          <a:xfrm>
            <a:off x="2723388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8" name="object 7528"/>
          <p:cNvSpPr/>
          <p:nvPr/>
        </p:nvSpPr>
        <p:spPr>
          <a:xfrm>
            <a:off x="2723388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9" name="object 7529"/>
          <p:cNvSpPr/>
          <p:nvPr/>
        </p:nvSpPr>
        <p:spPr>
          <a:xfrm>
            <a:off x="272338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0" name="object 7530"/>
          <p:cNvSpPr/>
          <p:nvPr/>
        </p:nvSpPr>
        <p:spPr>
          <a:xfrm>
            <a:off x="272338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1" name="object 7531"/>
          <p:cNvSpPr/>
          <p:nvPr/>
        </p:nvSpPr>
        <p:spPr>
          <a:xfrm>
            <a:off x="2723388" y="5895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2" name="object 7532"/>
          <p:cNvSpPr/>
          <p:nvPr/>
        </p:nvSpPr>
        <p:spPr>
          <a:xfrm>
            <a:off x="2723388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3" name="object 7533"/>
          <p:cNvSpPr/>
          <p:nvPr/>
        </p:nvSpPr>
        <p:spPr>
          <a:xfrm>
            <a:off x="2723388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4" name="object 7534"/>
          <p:cNvSpPr/>
          <p:nvPr/>
        </p:nvSpPr>
        <p:spPr>
          <a:xfrm>
            <a:off x="2723388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5" name="object 7535"/>
          <p:cNvSpPr/>
          <p:nvPr/>
        </p:nvSpPr>
        <p:spPr>
          <a:xfrm>
            <a:off x="2723388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6" name="object 7536"/>
          <p:cNvSpPr/>
          <p:nvPr/>
        </p:nvSpPr>
        <p:spPr>
          <a:xfrm>
            <a:off x="2723388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7" name="object 7537"/>
          <p:cNvSpPr/>
          <p:nvPr/>
        </p:nvSpPr>
        <p:spPr>
          <a:xfrm>
            <a:off x="2723388" y="5899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8" name="object 7538"/>
          <p:cNvSpPr/>
          <p:nvPr/>
        </p:nvSpPr>
        <p:spPr>
          <a:xfrm>
            <a:off x="2723388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9" name="object 7539"/>
          <p:cNvSpPr/>
          <p:nvPr/>
        </p:nvSpPr>
        <p:spPr>
          <a:xfrm>
            <a:off x="2723388" y="590151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0" name="object 7540"/>
          <p:cNvSpPr/>
          <p:nvPr/>
        </p:nvSpPr>
        <p:spPr>
          <a:xfrm>
            <a:off x="2725534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1" name="object 7541"/>
          <p:cNvSpPr/>
          <p:nvPr/>
        </p:nvSpPr>
        <p:spPr>
          <a:xfrm>
            <a:off x="2725534" y="5901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2" name="object 7542"/>
          <p:cNvSpPr/>
          <p:nvPr/>
        </p:nvSpPr>
        <p:spPr>
          <a:xfrm>
            <a:off x="2725534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3" name="object 7543"/>
          <p:cNvSpPr/>
          <p:nvPr/>
        </p:nvSpPr>
        <p:spPr>
          <a:xfrm>
            <a:off x="2725534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4" name="object 7544"/>
          <p:cNvSpPr/>
          <p:nvPr/>
        </p:nvSpPr>
        <p:spPr>
          <a:xfrm>
            <a:off x="2725534" y="590365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5" name="object 7545"/>
          <p:cNvSpPr/>
          <p:nvPr/>
        </p:nvSpPr>
        <p:spPr>
          <a:xfrm>
            <a:off x="272768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6" name="object 7546"/>
          <p:cNvSpPr/>
          <p:nvPr/>
        </p:nvSpPr>
        <p:spPr>
          <a:xfrm>
            <a:off x="272768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7" name="object 7547"/>
          <p:cNvSpPr/>
          <p:nvPr/>
        </p:nvSpPr>
        <p:spPr>
          <a:xfrm>
            <a:off x="272768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8" name="object 7548"/>
          <p:cNvSpPr/>
          <p:nvPr/>
        </p:nvSpPr>
        <p:spPr>
          <a:xfrm>
            <a:off x="272768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9" name="object 7549"/>
          <p:cNvSpPr/>
          <p:nvPr/>
        </p:nvSpPr>
        <p:spPr>
          <a:xfrm>
            <a:off x="272768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0" name="object 7550"/>
          <p:cNvSpPr/>
          <p:nvPr/>
        </p:nvSpPr>
        <p:spPr>
          <a:xfrm>
            <a:off x="272768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1" name="object 7551"/>
          <p:cNvSpPr/>
          <p:nvPr/>
        </p:nvSpPr>
        <p:spPr>
          <a:xfrm>
            <a:off x="272768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2" name="object 7552"/>
          <p:cNvSpPr/>
          <p:nvPr/>
        </p:nvSpPr>
        <p:spPr>
          <a:xfrm>
            <a:off x="272768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3" name="object 7553"/>
          <p:cNvSpPr/>
          <p:nvPr/>
        </p:nvSpPr>
        <p:spPr>
          <a:xfrm>
            <a:off x="272768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4" name="object 7554"/>
          <p:cNvSpPr/>
          <p:nvPr/>
        </p:nvSpPr>
        <p:spPr>
          <a:xfrm>
            <a:off x="272768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5" name="object 7555"/>
          <p:cNvSpPr/>
          <p:nvPr/>
        </p:nvSpPr>
        <p:spPr>
          <a:xfrm>
            <a:off x="272768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6" name="object 7556"/>
          <p:cNvSpPr/>
          <p:nvPr/>
        </p:nvSpPr>
        <p:spPr>
          <a:xfrm>
            <a:off x="272768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7" name="object 7557"/>
          <p:cNvSpPr/>
          <p:nvPr/>
        </p:nvSpPr>
        <p:spPr>
          <a:xfrm>
            <a:off x="2727680" y="59036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46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8" name="object 7558"/>
          <p:cNvSpPr/>
          <p:nvPr/>
        </p:nvSpPr>
        <p:spPr>
          <a:xfrm>
            <a:off x="2727680" y="590579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9" name="object 7559"/>
          <p:cNvSpPr/>
          <p:nvPr/>
        </p:nvSpPr>
        <p:spPr>
          <a:xfrm>
            <a:off x="2727680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0" name="object 7560"/>
          <p:cNvSpPr/>
          <p:nvPr/>
        </p:nvSpPr>
        <p:spPr>
          <a:xfrm>
            <a:off x="2727680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1" name="object 7561"/>
          <p:cNvSpPr/>
          <p:nvPr/>
        </p:nvSpPr>
        <p:spPr>
          <a:xfrm>
            <a:off x="2727680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2" name="object 7562"/>
          <p:cNvSpPr/>
          <p:nvPr/>
        </p:nvSpPr>
        <p:spPr>
          <a:xfrm>
            <a:off x="2727680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3" name="object 7563"/>
          <p:cNvSpPr/>
          <p:nvPr/>
        </p:nvSpPr>
        <p:spPr>
          <a:xfrm>
            <a:off x="2727680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4" name="object 7564"/>
          <p:cNvSpPr/>
          <p:nvPr/>
        </p:nvSpPr>
        <p:spPr>
          <a:xfrm>
            <a:off x="272768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5" name="object 7565"/>
          <p:cNvSpPr/>
          <p:nvPr/>
        </p:nvSpPr>
        <p:spPr>
          <a:xfrm>
            <a:off x="272768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6" name="object 7566"/>
          <p:cNvSpPr/>
          <p:nvPr/>
        </p:nvSpPr>
        <p:spPr>
          <a:xfrm>
            <a:off x="272768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7" name="object 7567"/>
          <p:cNvSpPr/>
          <p:nvPr/>
        </p:nvSpPr>
        <p:spPr>
          <a:xfrm>
            <a:off x="272768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8" name="object 7568"/>
          <p:cNvSpPr/>
          <p:nvPr/>
        </p:nvSpPr>
        <p:spPr>
          <a:xfrm>
            <a:off x="272768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9" name="object 7569"/>
          <p:cNvSpPr/>
          <p:nvPr/>
        </p:nvSpPr>
        <p:spPr>
          <a:xfrm>
            <a:off x="272768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0" name="object 7570"/>
          <p:cNvSpPr/>
          <p:nvPr/>
        </p:nvSpPr>
        <p:spPr>
          <a:xfrm>
            <a:off x="272768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1" name="object 7571"/>
          <p:cNvSpPr/>
          <p:nvPr/>
        </p:nvSpPr>
        <p:spPr>
          <a:xfrm>
            <a:off x="2727680" y="590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2" name="object 7572"/>
          <p:cNvSpPr/>
          <p:nvPr/>
        </p:nvSpPr>
        <p:spPr>
          <a:xfrm>
            <a:off x="2725534" y="591008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3" name="object 7573"/>
          <p:cNvSpPr/>
          <p:nvPr/>
        </p:nvSpPr>
        <p:spPr>
          <a:xfrm>
            <a:off x="2725534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4" name="object 7574"/>
          <p:cNvSpPr/>
          <p:nvPr/>
        </p:nvSpPr>
        <p:spPr>
          <a:xfrm>
            <a:off x="2725534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5" name="object 7575"/>
          <p:cNvSpPr/>
          <p:nvPr/>
        </p:nvSpPr>
        <p:spPr>
          <a:xfrm>
            <a:off x="2725534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6" name="object 7576"/>
          <p:cNvSpPr/>
          <p:nvPr/>
        </p:nvSpPr>
        <p:spPr>
          <a:xfrm>
            <a:off x="2725534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7" name="object 7577"/>
          <p:cNvSpPr/>
          <p:nvPr/>
        </p:nvSpPr>
        <p:spPr>
          <a:xfrm>
            <a:off x="2725534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8" name="object 7578"/>
          <p:cNvSpPr/>
          <p:nvPr/>
        </p:nvSpPr>
        <p:spPr>
          <a:xfrm>
            <a:off x="2725534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9" name="object 7579"/>
          <p:cNvSpPr/>
          <p:nvPr/>
        </p:nvSpPr>
        <p:spPr>
          <a:xfrm>
            <a:off x="2725534" y="5910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0" name="object 7580"/>
          <p:cNvSpPr/>
          <p:nvPr/>
        </p:nvSpPr>
        <p:spPr>
          <a:xfrm>
            <a:off x="2725534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1" name="object 7581"/>
          <p:cNvSpPr/>
          <p:nvPr/>
        </p:nvSpPr>
        <p:spPr>
          <a:xfrm>
            <a:off x="2725534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2" name="object 7582"/>
          <p:cNvSpPr/>
          <p:nvPr/>
        </p:nvSpPr>
        <p:spPr>
          <a:xfrm>
            <a:off x="2725534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3" name="object 7583"/>
          <p:cNvSpPr/>
          <p:nvPr/>
        </p:nvSpPr>
        <p:spPr>
          <a:xfrm>
            <a:off x="2723388" y="591223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4" name="object 7584"/>
          <p:cNvSpPr/>
          <p:nvPr/>
        </p:nvSpPr>
        <p:spPr>
          <a:xfrm>
            <a:off x="2723388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5" name="object 7585"/>
          <p:cNvSpPr/>
          <p:nvPr/>
        </p:nvSpPr>
        <p:spPr>
          <a:xfrm>
            <a:off x="2723388" y="59122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6" name="object 7586"/>
          <p:cNvSpPr/>
          <p:nvPr/>
        </p:nvSpPr>
        <p:spPr>
          <a:xfrm>
            <a:off x="2723388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7" name="object 7587"/>
          <p:cNvSpPr/>
          <p:nvPr/>
        </p:nvSpPr>
        <p:spPr>
          <a:xfrm>
            <a:off x="2723388" y="59143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46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8" name="object 7588"/>
          <p:cNvSpPr/>
          <p:nvPr/>
        </p:nvSpPr>
        <p:spPr>
          <a:xfrm>
            <a:off x="27255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9" name="object 7589"/>
          <p:cNvSpPr/>
          <p:nvPr/>
        </p:nvSpPr>
        <p:spPr>
          <a:xfrm>
            <a:off x="27255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0" name="object 7590"/>
          <p:cNvSpPr/>
          <p:nvPr/>
        </p:nvSpPr>
        <p:spPr>
          <a:xfrm>
            <a:off x="27255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1" name="object 7591"/>
          <p:cNvSpPr/>
          <p:nvPr/>
        </p:nvSpPr>
        <p:spPr>
          <a:xfrm>
            <a:off x="27255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2" name="object 7592"/>
          <p:cNvSpPr/>
          <p:nvPr/>
        </p:nvSpPr>
        <p:spPr>
          <a:xfrm>
            <a:off x="27255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3" name="object 7593"/>
          <p:cNvSpPr/>
          <p:nvPr/>
        </p:nvSpPr>
        <p:spPr>
          <a:xfrm>
            <a:off x="27255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4" name="object 7594"/>
          <p:cNvSpPr/>
          <p:nvPr/>
        </p:nvSpPr>
        <p:spPr>
          <a:xfrm>
            <a:off x="27255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5" name="object 7595"/>
          <p:cNvSpPr/>
          <p:nvPr/>
        </p:nvSpPr>
        <p:spPr>
          <a:xfrm>
            <a:off x="27255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6" name="object 7596"/>
          <p:cNvSpPr/>
          <p:nvPr/>
        </p:nvSpPr>
        <p:spPr>
          <a:xfrm>
            <a:off x="27255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7" name="object 7597"/>
          <p:cNvSpPr/>
          <p:nvPr/>
        </p:nvSpPr>
        <p:spPr>
          <a:xfrm>
            <a:off x="27255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8" name="object 7598"/>
          <p:cNvSpPr/>
          <p:nvPr/>
        </p:nvSpPr>
        <p:spPr>
          <a:xfrm>
            <a:off x="2723388" y="59165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9" name="object 7599"/>
          <p:cNvSpPr/>
          <p:nvPr/>
        </p:nvSpPr>
        <p:spPr>
          <a:xfrm>
            <a:off x="2723388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0" name="object 7600"/>
          <p:cNvSpPr/>
          <p:nvPr/>
        </p:nvSpPr>
        <p:spPr>
          <a:xfrm>
            <a:off x="2723388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1" name="object 7601"/>
          <p:cNvSpPr/>
          <p:nvPr/>
        </p:nvSpPr>
        <p:spPr>
          <a:xfrm>
            <a:off x="2723388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2" name="object 7602"/>
          <p:cNvSpPr/>
          <p:nvPr/>
        </p:nvSpPr>
        <p:spPr>
          <a:xfrm>
            <a:off x="2723388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3" name="object 7603"/>
          <p:cNvSpPr/>
          <p:nvPr/>
        </p:nvSpPr>
        <p:spPr>
          <a:xfrm>
            <a:off x="2723388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4" name="object 7604"/>
          <p:cNvSpPr/>
          <p:nvPr/>
        </p:nvSpPr>
        <p:spPr>
          <a:xfrm>
            <a:off x="2723388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5" name="object 7605"/>
          <p:cNvSpPr/>
          <p:nvPr/>
        </p:nvSpPr>
        <p:spPr>
          <a:xfrm>
            <a:off x="2723388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6" name="object 7606"/>
          <p:cNvSpPr/>
          <p:nvPr/>
        </p:nvSpPr>
        <p:spPr>
          <a:xfrm>
            <a:off x="2723388" y="59186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7" name="object 7607"/>
          <p:cNvSpPr/>
          <p:nvPr/>
        </p:nvSpPr>
        <p:spPr>
          <a:xfrm>
            <a:off x="2723388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8" name="object 7608"/>
          <p:cNvSpPr/>
          <p:nvPr/>
        </p:nvSpPr>
        <p:spPr>
          <a:xfrm>
            <a:off x="2723388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9" name="object 7609"/>
          <p:cNvSpPr/>
          <p:nvPr/>
        </p:nvSpPr>
        <p:spPr>
          <a:xfrm>
            <a:off x="2723388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0" name="object 7610"/>
          <p:cNvSpPr/>
          <p:nvPr/>
        </p:nvSpPr>
        <p:spPr>
          <a:xfrm>
            <a:off x="2723388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1" name="object 7611"/>
          <p:cNvSpPr/>
          <p:nvPr/>
        </p:nvSpPr>
        <p:spPr>
          <a:xfrm>
            <a:off x="2723388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2" name="object 7612"/>
          <p:cNvSpPr/>
          <p:nvPr/>
        </p:nvSpPr>
        <p:spPr>
          <a:xfrm>
            <a:off x="2723388" y="59208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3" name="object 7613"/>
          <p:cNvSpPr/>
          <p:nvPr/>
        </p:nvSpPr>
        <p:spPr>
          <a:xfrm>
            <a:off x="2723388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4" name="object 7614"/>
          <p:cNvSpPr/>
          <p:nvPr/>
        </p:nvSpPr>
        <p:spPr>
          <a:xfrm>
            <a:off x="2723388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5" name="object 7615"/>
          <p:cNvSpPr/>
          <p:nvPr/>
        </p:nvSpPr>
        <p:spPr>
          <a:xfrm>
            <a:off x="2723388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6" name="object 7616"/>
          <p:cNvSpPr/>
          <p:nvPr/>
        </p:nvSpPr>
        <p:spPr>
          <a:xfrm>
            <a:off x="2723388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7" name="object 7617"/>
          <p:cNvSpPr/>
          <p:nvPr/>
        </p:nvSpPr>
        <p:spPr>
          <a:xfrm>
            <a:off x="2723388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8" name="object 7618"/>
          <p:cNvSpPr/>
          <p:nvPr/>
        </p:nvSpPr>
        <p:spPr>
          <a:xfrm>
            <a:off x="2723388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9" name="object 7619"/>
          <p:cNvSpPr/>
          <p:nvPr/>
        </p:nvSpPr>
        <p:spPr>
          <a:xfrm>
            <a:off x="2723388" y="5922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0" name="object 7620"/>
          <p:cNvSpPr/>
          <p:nvPr/>
        </p:nvSpPr>
        <p:spPr>
          <a:xfrm>
            <a:off x="2723388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1" name="object 7621"/>
          <p:cNvSpPr/>
          <p:nvPr/>
        </p:nvSpPr>
        <p:spPr>
          <a:xfrm>
            <a:off x="2723388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2" name="object 7622"/>
          <p:cNvSpPr/>
          <p:nvPr/>
        </p:nvSpPr>
        <p:spPr>
          <a:xfrm>
            <a:off x="2723388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3" name="object 7623"/>
          <p:cNvSpPr/>
          <p:nvPr/>
        </p:nvSpPr>
        <p:spPr>
          <a:xfrm>
            <a:off x="2723388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4" name="object 7624"/>
          <p:cNvSpPr/>
          <p:nvPr/>
        </p:nvSpPr>
        <p:spPr>
          <a:xfrm>
            <a:off x="2723388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5" name="object 7625"/>
          <p:cNvSpPr/>
          <p:nvPr/>
        </p:nvSpPr>
        <p:spPr>
          <a:xfrm>
            <a:off x="2723388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6" name="object 7626"/>
          <p:cNvSpPr/>
          <p:nvPr/>
        </p:nvSpPr>
        <p:spPr>
          <a:xfrm>
            <a:off x="2723388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7" name="object 7627"/>
          <p:cNvSpPr/>
          <p:nvPr/>
        </p:nvSpPr>
        <p:spPr>
          <a:xfrm>
            <a:off x="2723388" y="59250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8" name="object 7628"/>
          <p:cNvSpPr/>
          <p:nvPr/>
        </p:nvSpPr>
        <p:spPr>
          <a:xfrm>
            <a:off x="2723388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9" name="object 7629"/>
          <p:cNvSpPr/>
          <p:nvPr/>
        </p:nvSpPr>
        <p:spPr>
          <a:xfrm>
            <a:off x="2723388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0" name="object 7630"/>
          <p:cNvSpPr/>
          <p:nvPr/>
        </p:nvSpPr>
        <p:spPr>
          <a:xfrm>
            <a:off x="2723388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1" name="object 7631"/>
          <p:cNvSpPr/>
          <p:nvPr/>
        </p:nvSpPr>
        <p:spPr>
          <a:xfrm>
            <a:off x="2723388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2" name="object 7632"/>
          <p:cNvSpPr/>
          <p:nvPr/>
        </p:nvSpPr>
        <p:spPr>
          <a:xfrm>
            <a:off x="2723388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3" name="object 7633"/>
          <p:cNvSpPr/>
          <p:nvPr/>
        </p:nvSpPr>
        <p:spPr>
          <a:xfrm>
            <a:off x="2723388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4" name="object 7634"/>
          <p:cNvSpPr/>
          <p:nvPr/>
        </p:nvSpPr>
        <p:spPr>
          <a:xfrm>
            <a:off x="2723388" y="59272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46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5" name="object 7635"/>
          <p:cNvSpPr/>
          <p:nvPr/>
        </p:nvSpPr>
        <p:spPr>
          <a:xfrm>
            <a:off x="27255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6" name="object 7636"/>
          <p:cNvSpPr/>
          <p:nvPr/>
        </p:nvSpPr>
        <p:spPr>
          <a:xfrm>
            <a:off x="27255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7" name="object 7637"/>
          <p:cNvSpPr/>
          <p:nvPr/>
        </p:nvSpPr>
        <p:spPr>
          <a:xfrm>
            <a:off x="27255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8" name="object 7638"/>
          <p:cNvSpPr/>
          <p:nvPr/>
        </p:nvSpPr>
        <p:spPr>
          <a:xfrm>
            <a:off x="27255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9" name="object 7639"/>
          <p:cNvSpPr/>
          <p:nvPr/>
        </p:nvSpPr>
        <p:spPr>
          <a:xfrm>
            <a:off x="2725534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0" name="object 7640"/>
          <p:cNvSpPr/>
          <p:nvPr/>
        </p:nvSpPr>
        <p:spPr>
          <a:xfrm>
            <a:off x="2727680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1" name="object 7641"/>
          <p:cNvSpPr/>
          <p:nvPr/>
        </p:nvSpPr>
        <p:spPr>
          <a:xfrm>
            <a:off x="27276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2" name="object 7642"/>
          <p:cNvSpPr/>
          <p:nvPr/>
        </p:nvSpPr>
        <p:spPr>
          <a:xfrm>
            <a:off x="27276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3" name="object 7643"/>
          <p:cNvSpPr/>
          <p:nvPr/>
        </p:nvSpPr>
        <p:spPr>
          <a:xfrm>
            <a:off x="27276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4" name="object 7644"/>
          <p:cNvSpPr/>
          <p:nvPr/>
        </p:nvSpPr>
        <p:spPr>
          <a:xfrm>
            <a:off x="2727680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5" name="object 7645"/>
          <p:cNvSpPr/>
          <p:nvPr/>
        </p:nvSpPr>
        <p:spPr>
          <a:xfrm>
            <a:off x="272982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6" name="object 7646"/>
          <p:cNvSpPr/>
          <p:nvPr/>
        </p:nvSpPr>
        <p:spPr>
          <a:xfrm>
            <a:off x="272982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7" name="object 7647"/>
          <p:cNvSpPr/>
          <p:nvPr/>
        </p:nvSpPr>
        <p:spPr>
          <a:xfrm>
            <a:off x="2729826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8" name="object 7648"/>
          <p:cNvSpPr/>
          <p:nvPr/>
        </p:nvSpPr>
        <p:spPr>
          <a:xfrm>
            <a:off x="273197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9" name="object 7649"/>
          <p:cNvSpPr/>
          <p:nvPr/>
        </p:nvSpPr>
        <p:spPr>
          <a:xfrm>
            <a:off x="273197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0" name="object 7650"/>
          <p:cNvSpPr/>
          <p:nvPr/>
        </p:nvSpPr>
        <p:spPr>
          <a:xfrm>
            <a:off x="273197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1" name="object 7651"/>
          <p:cNvSpPr/>
          <p:nvPr/>
        </p:nvSpPr>
        <p:spPr>
          <a:xfrm>
            <a:off x="2731973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2" name="object 7652"/>
          <p:cNvSpPr/>
          <p:nvPr/>
        </p:nvSpPr>
        <p:spPr>
          <a:xfrm>
            <a:off x="273410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3" name="object 7653"/>
          <p:cNvSpPr/>
          <p:nvPr/>
        </p:nvSpPr>
        <p:spPr>
          <a:xfrm>
            <a:off x="2734106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4" name="object 7654"/>
          <p:cNvSpPr/>
          <p:nvPr/>
        </p:nvSpPr>
        <p:spPr>
          <a:xfrm>
            <a:off x="27362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5" name="object 7655"/>
          <p:cNvSpPr/>
          <p:nvPr/>
        </p:nvSpPr>
        <p:spPr>
          <a:xfrm>
            <a:off x="27362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6" name="object 7656"/>
          <p:cNvSpPr/>
          <p:nvPr/>
        </p:nvSpPr>
        <p:spPr>
          <a:xfrm>
            <a:off x="27362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7" name="object 7657"/>
          <p:cNvSpPr/>
          <p:nvPr/>
        </p:nvSpPr>
        <p:spPr>
          <a:xfrm>
            <a:off x="2736253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8" name="object 7658"/>
          <p:cNvSpPr/>
          <p:nvPr/>
        </p:nvSpPr>
        <p:spPr>
          <a:xfrm>
            <a:off x="273839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9" name="object 7659"/>
          <p:cNvSpPr/>
          <p:nvPr/>
        </p:nvSpPr>
        <p:spPr>
          <a:xfrm>
            <a:off x="2738399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0" name="object 7660"/>
          <p:cNvSpPr/>
          <p:nvPr/>
        </p:nvSpPr>
        <p:spPr>
          <a:xfrm>
            <a:off x="2740545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1" name="object 7661"/>
          <p:cNvSpPr/>
          <p:nvPr/>
        </p:nvSpPr>
        <p:spPr>
          <a:xfrm>
            <a:off x="27426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2" name="object 7662"/>
          <p:cNvSpPr/>
          <p:nvPr/>
        </p:nvSpPr>
        <p:spPr>
          <a:xfrm>
            <a:off x="2742679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3" name="object 7663"/>
          <p:cNvSpPr/>
          <p:nvPr/>
        </p:nvSpPr>
        <p:spPr>
          <a:xfrm>
            <a:off x="27448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4" name="object 7664"/>
          <p:cNvSpPr/>
          <p:nvPr/>
        </p:nvSpPr>
        <p:spPr>
          <a:xfrm>
            <a:off x="2744825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5" name="object 7665"/>
          <p:cNvSpPr/>
          <p:nvPr/>
        </p:nvSpPr>
        <p:spPr>
          <a:xfrm>
            <a:off x="27469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6" name="object 7666"/>
          <p:cNvSpPr/>
          <p:nvPr/>
        </p:nvSpPr>
        <p:spPr>
          <a:xfrm>
            <a:off x="2746971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7" name="object 7667"/>
          <p:cNvSpPr/>
          <p:nvPr/>
        </p:nvSpPr>
        <p:spPr>
          <a:xfrm>
            <a:off x="2749118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8" name="object 7668"/>
          <p:cNvSpPr/>
          <p:nvPr/>
        </p:nvSpPr>
        <p:spPr>
          <a:xfrm>
            <a:off x="274911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9" name="object 7669"/>
          <p:cNvSpPr/>
          <p:nvPr/>
        </p:nvSpPr>
        <p:spPr>
          <a:xfrm>
            <a:off x="2749118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0" name="object 7670"/>
          <p:cNvSpPr/>
          <p:nvPr/>
        </p:nvSpPr>
        <p:spPr>
          <a:xfrm>
            <a:off x="27512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1" name="object 7671"/>
          <p:cNvSpPr/>
          <p:nvPr/>
        </p:nvSpPr>
        <p:spPr>
          <a:xfrm>
            <a:off x="2751251" y="59272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2" name="object 7672"/>
          <p:cNvSpPr/>
          <p:nvPr/>
        </p:nvSpPr>
        <p:spPr>
          <a:xfrm>
            <a:off x="2751251" y="59272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3" name="object 7673"/>
          <p:cNvSpPr/>
          <p:nvPr/>
        </p:nvSpPr>
        <p:spPr>
          <a:xfrm>
            <a:off x="2753398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4" name="object 7674"/>
          <p:cNvSpPr/>
          <p:nvPr/>
        </p:nvSpPr>
        <p:spPr>
          <a:xfrm>
            <a:off x="2753398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5" name="object 7675"/>
          <p:cNvSpPr/>
          <p:nvPr/>
        </p:nvSpPr>
        <p:spPr>
          <a:xfrm>
            <a:off x="2753398" y="59250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6" name="object 7676"/>
          <p:cNvSpPr/>
          <p:nvPr/>
        </p:nvSpPr>
        <p:spPr>
          <a:xfrm>
            <a:off x="2753398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7" name="object 7677"/>
          <p:cNvSpPr/>
          <p:nvPr/>
        </p:nvSpPr>
        <p:spPr>
          <a:xfrm>
            <a:off x="2753398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8" name="object 7678"/>
          <p:cNvSpPr/>
          <p:nvPr/>
        </p:nvSpPr>
        <p:spPr>
          <a:xfrm>
            <a:off x="2753398" y="592508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9" name="object 7679"/>
          <p:cNvSpPr/>
          <p:nvPr/>
        </p:nvSpPr>
        <p:spPr>
          <a:xfrm>
            <a:off x="2755544" y="5922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0" name="object 7680"/>
          <p:cNvSpPr/>
          <p:nvPr/>
        </p:nvSpPr>
        <p:spPr>
          <a:xfrm>
            <a:off x="2755544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1" name="object 7681"/>
          <p:cNvSpPr/>
          <p:nvPr/>
        </p:nvSpPr>
        <p:spPr>
          <a:xfrm>
            <a:off x="2755544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2" name="object 7682"/>
          <p:cNvSpPr/>
          <p:nvPr/>
        </p:nvSpPr>
        <p:spPr>
          <a:xfrm>
            <a:off x="2755544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3" name="object 7683"/>
          <p:cNvSpPr/>
          <p:nvPr/>
        </p:nvSpPr>
        <p:spPr>
          <a:xfrm>
            <a:off x="2755544" y="59207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4" name="object 7684"/>
          <p:cNvSpPr/>
          <p:nvPr/>
        </p:nvSpPr>
        <p:spPr>
          <a:xfrm>
            <a:off x="2755544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5" name="object 7685"/>
          <p:cNvSpPr/>
          <p:nvPr/>
        </p:nvSpPr>
        <p:spPr>
          <a:xfrm>
            <a:off x="2755544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6" name="object 7686"/>
          <p:cNvSpPr/>
          <p:nvPr/>
        </p:nvSpPr>
        <p:spPr>
          <a:xfrm>
            <a:off x="2755544" y="59186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7" name="object 7687"/>
          <p:cNvSpPr/>
          <p:nvPr/>
        </p:nvSpPr>
        <p:spPr>
          <a:xfrm>
            <a:off x="2755544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8" name="object 7688"/>
          <p:cNvSpPr/>
          <p:nvPr/>
        </p:nvSpPr>
        <p:spPr>
          <a:xfrm>
            <a:off x="2755544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9" name="object 7689"/>
          <p:cNvSpPr/>
          <p:nvPr/>
        </p:nvSpPr>
        <p:spPr>
          <a:xfrm>
            <a:off x="2755544" y="59165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0" name="object 7690"/>
          <p:cNvSpPr/>
          <p:nvPr/>
        </p:nvSpPr>
        <p:spPr>
          <a:xfrm>
            <a:off x="275554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1" name="object 7691"/>
          <p:cNvSpPr/>
          <p:nvPr/>
        </p:nvSpPr>
        <p:spPr>
          <a:xfrm>
            <a:off x="2753398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2" name="object 7692"/>
          <p:cNvSpPr/>
          <p:nvPr/>
        </p:nvSpPr>
        <p:spPr>
          <a:xfrm>
            <a:off x="2753398" y="591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3" name="object 7693"/>
          <p:cNvSpPr/>
          <p:nvPr/>
        </p:nvSpPr>
        <p:spPr>
          <a:xfrm>
            <a:off x="2753398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4" name="object 7694"/>
          <p:cNvSpPr/>
          <p:nvPr/>
        </p:nvSpPr>
        <p:spPr>
          <a:xfrm>
            <a:off x="2753398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5" name="object 7695"/>
          <p:cNvSpPr/>
          <p:nvPr/>
        </p:nvSpPr>
        <p:spPr>
          <a:xfrm>
            <a:off x="2753398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6" name="object 7696"/>
          <p:cNvSpPr/>
          <p:nvPr/>
        </p:nvSpPr>
        <p:spPr>
          <a:xfrm>
            <a:off x="2751251" y="59143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7" name="object 7697"/>
          <p:cNvSpPr/>
          <p:nvPr/>
        </p:nvSpPr>
        <p:spPr>
          <a:xfrm>
            <a:off x="2751251" y="59122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8" name="object 7698"/>
          <p:cNvSpPr/>
          <p:nvPr/>
        </p:nvSpPr>
        <p:spPr>
          <a:xfrm>
            <a:off x="2751251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9" name="object 7699"/>
          <p:cNvSpPr/>
          <p:nvPr/>
        </p:nvSpPr>
        <p:spPr>
          <a:xfrm>
            <a:off x="2751251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0" name="object 7700"/>
          <p:cNvSpPr/>
          <p:nvPr/>
        </p:nvSpPr>
        <p:spPr>
          <a:xfrm>
            <a:off x="2749105" y="591223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1" name="object 7701"/>
          <p:cNvSpPr/>
          <p:nvPr/>
        </p:nvSpPr>
        <p:spPr>
          <a:xfrm>
            <a:off x="2749118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2" name="object 7702"/>
          <p:cNvSpPr/>
          <p:nvPr/>
        </p:nvSpPr>
        <p:spPr>
          <a:xfrm>
            <a:off x="2749118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3" name="object 7703"/>
          <p:cNvSpPr/>
          <p:nvPr/>
        </p:nvSpPr>
        <p:spPr>
          <a:xfrm>
            <a:off x="2749118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4" name="object 7704"/>
          <p:cNvSpPr/>
          <p:nvPr/>
        </p:nvSpPr>
        <p:spPr>
          <a:xfrm>
            <a:off x="2749118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5" name="object 7705"/>
          <p:cNvSpPr/>
          <p:nvPr/>
        </p:nvSpPr>
        <p:spPr>
          <a:xfrm>
            <a:off x="2746971" y="59100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6" name="object 7706"/>
          <p:cNvSpPr/>
          <p:nvPr/>
        </p:nvSpPr>
        <p:spPr>
          <a:xfrm>
            <a:off x="2746971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7" name="object 7707"/>
          <p:cNvSpPr/>
          <p:nvPr/>
        </p:nvSpPr>
        <p:spPr>
          <a:xfrm>
            <a:off x="2746971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8" name="object 7708"/>
          <p:cNvSpPr/>
          <p:nvPr/>
        </p:nvSpPr>
        <p:spPr>
          <a:xfrm>
            <a:off x="2746971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9" name="object 7709"/>
          <p:cNvSpPr/>
          <p:nvPr/>
        </p:nvSpPr>
        <p:spPr>
          <a:xfrm>
            <a:off x="2744825" y="591008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0" name="object 7710"/>
          <p:cNvSpPr/>
          <p:nvPr/>
        </p:nvSpPr>
        <p:spPr>
          <a:xfrm>
            <a:off x="2744825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1" name="object 7711"/>
          <p:cNvSpPr/>
          <p:nvPr/>
        </p:nvSpPr>
        <p:spPr>
          <a:xfrm>
            <a:off x="2744825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2" name="object 7712"/>
          <p:cNvSpPr/>
          <p:nvPr/>
        </p:nvSpPr>
        <p:spPr>
          <a:xfrm>
            <a:off x="2744825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3" name="object 7713"/>
          <p:cNvSpPr/>
          <p:nvPr/>
        </p:nvSpPr>
        <p:spPr>
          <a:xfrm>
            <a:off x="2744825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4" name="object 7714"/>
          <p:cNvSpPr/>
          <p:nvPr/>
        </p:nvSpPr>
        <p:spPr>
          <a:xfrm>
            <a:off x="2740532" y="5910084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4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5" name="object 7715"/>
          <p:cNvSpPr/>
          <p:nvPr/>
        </p:nvSpPr>
        <p:spPr>
          <a:xfrm>
            <a:off x="2736253" y="590793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39">
                <a:moveTo>
                  <a:pt x="4292" y="2146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6" name="object 7716"/>
          <p:cNvSpPr/>
          <p:nvPr/>
        </p:nvSpPr>
        <p:spPr>
          <a:xfrm>
            <a:off x="2736253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7" name="object 7717"/>
          <p:cNvSpPr/>
          <p:nvPr/>
        </p:nvSpPr>
        <p:spPr>
          <a:xfrm>
            <a:off x="2736253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8" name="object 7718"/>
          <p:cNvSpPr/>
          <p:nvPr/>
        </p:nvSpPr>
        <p:spPr>
          <a:xfrm>
            <a:off x="2736253" y="590579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9" name="object 7719"/>
          <p:cNvSpPr/>
          <p:nvPr/>
        </p:nvSpPr>
        <p:spPr>
          <a:xfrm>
            <a:off x="2738399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0" name="object 7720"/>
          <p:cNvSpPr/>
          <p:nvPr/>
        </p:nvSpPr>
        <p:spPr>
          <a:xfrm>
            <a:off x="2738399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1" name="object 7721"/>
          <p:cNvSpPr/>
          <p:nvPr/>
        </p:nvSpPr>
        <p:spPr>
          <a:xfrm>
            <a:off x="2738399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2" name="object 7722"/>
          <p:cNvSpPr/>
          <p:nvPr/>
        </p:nvSpPr>
        <p:spPr>
          <a:xfrm>
            <a:off x="2738399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3" name="object 7723"/>
          <p:cNvSpPr/>
          <p:nvPr/>
        </p:nvSpPr>
        <p:spPr>
          <a:xfrm>
            <a:off x="2738399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4" name="object 7724"/>
          <p:cNvSpPr/>
          <p:nvPr/>
        </p:nvSpPr>
        <p:spPr>
          <a:xfrm>
            <a:off x="2738399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5" name="object 7725"/>
          <p:cNvSpPr/>
          <p:nvPr/>
        </p:nvSpPr>
        <p:spPr>
          <a:xfrm>
            <a:off x="2738399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6" name="object 7726"/>
          <p:cNvSpPr/>
          <p:nvPr/>
        </p:nvSpPr>
        <p:spPr>
          <a:xfrm>
            <a:off x="2738399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7" name="object 7727"/>
          <p:cNvSpPr/>
          <p:nvPr/>
        </p:nvSpPr>
        <p:spPr>
          <a:xfrm>
            <a:off x="2738399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8" name="object 7728"/>
          <p:cNvSpPr/>
          <p:nvPr/>
        </p:nvSpPr>
        <p:spPr>
          <a:xfrm>
            <a:off x="2738399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9" name="object 7729"/>
          <p:cNvSpPr/>
          <p:nvPr/>
        </p:nvSpPr>
        <p:spPr>
          <a:xfrm>
            <a:off x="2738399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0" name="object 7730"/>
          <p:cNvSpPr/>
          <p:nvPr/>
        </p:nvSpPr>
        <p:spPr>
          <a:xfrm>
            <a:off x="2738399" y="590579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1" name="object 7731"/>
          <p:cNvSpPr/>
          <p:nvPr/>
        </p:nvSpPr>
        <p:spPr>
          <a:xfrm>
            <a:off x="2740545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2" name="object 7732"/>
          <p:cNvSpPr/>
          <p:nvPr/>
        </p:nvSpPr>
        <p:spPr>
          <a:xfrm>
            <a:off x="2740545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3" name="object 7733"/>
          <p:cNvSpPr/>
          <p:nvPr/>
        </p:nvSpPr>
        <p:spPr>
          <a:xfrm>
            <a:off x="2740545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4" name="object 7734"/>
          <p:cNvSpPr/>
          <p:nvPr/>
        </p:nvSpPr>
        <p:spPr>
          <a:xfrm>
            <a:off x="2740545" y="590579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5" name="object 7735"/>
          <p:cNvSpPr/>
          <p:nvPr/>
        </p:nvSpPr>
        <p:spPr>
          <a:xfrm>
            <a:off x="2742679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6" name="object 7736"/>
          <p:cNvSpPr/>
          <p:nvPr/>
        </p:nvSpPr>
        <p:spPr>
          <a:xfrm>
            <a:off x="2742679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7" name="object 7737"/>
          <p:cNvSpPr/>
          <p:nvPr/>
        </p:nvSpPr>
        <p:spPr>
          <a:xfrm>
            <a:off x="2742679" y="590579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8" name="object 7738"/>
          <p:cNvSpPr/>
          <p:nvPr/>
        </p:nvSpPr>
        <p:spPr>
          <a:xfrm>
            <a:off x="2744825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9" name="object 7739"/>
          <p:cNvSpPr/>
          <p:nvPr/>
        </p:nvSpPr>
        <p:spPr>
          <a:xfrm>
            <a:off x="2744825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0" name="object 7740"/>
          <p:cNvSpPr/>
          <p:nvPr/>
        </p:nvSpPr>
        <p:spPr>
          <a:xfrm>
            <a:off x="2744825" y="590579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1" name="object 7741"/>
          <p:cNvSpPr/>
          <p:nvPr/>
        </p:nvSpPr>
        <p:spPr>
          <a:xfrm>
            <a:off x="2746971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2" name="object 7742"/>
          <p:cNvSpPr/>
          <p:nvPr/>
        </p:nvSpPr>
        <p:spPr>
          <a:xfrm>
            <a:off x="2746971" y="59036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3" name="object 7743"/>
          <p:cNvSpPr/>
          <p:nvPr/>
        </p:nvSpPr>
        <p:spPr>
          <a:xfrm>
            <a:off x="2746971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4" name="object 7744"/>
          <p:cNvSpPr/>
          <p:nvPr/>
        </p:nvSpPr>
        <p:spPr>
          <a:xfrm>
            <a:off x="2746971" y="590365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5" name="object 7745"/>
          <p:cNvSpPr/>
          <p:nvPr/>
        </p:nvSpPr>
        <p:spPr>
          <a:xfrm>
            <a:off x="2749118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6" name="object 7746"/>
          <p:cNvSpPr/>
          <p:nvPr/>
        </p:nvSpPr>
        <p:spPr>
          <a:xfrm>
            <a:off x="2749118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7" name="object 7747"/>
          <p:cNvSpPr/>
          <p:nvPr/>
        </p:nvSpPr>
        <p:spPr>
          <a:xfrm>
            <a:off x="2749118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8" name="object 7748"/>
          <p:cNvSpPr/>
          <p:nvPr/>
        </p:nvSpPr>
        <p:spPr>
          <a:xfrm>
            <a:off x="2749118" y="59015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9" name="object 7749"/>
          <p:cNvSpPr/>
          <p:nvPr/>
        </p:nvSpPr>
        <p:spPr>
          <a:xfrm>
            <a:off x="2751251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0" name="object 7750"/>
          <p:cNvSpPr/>
          <p:nvPr/>
        </p:nvSpPr>
        <p:spPr>
          <a:xfrm>
            <a:off x="2751251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1" name="object 7751"/>
          <p:cNvSpPr/>
          <p:nvPr/>
        </p:nvSpPr>
        <p:spPr>
          <a:xfrm>
            <a:off x="2751251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2" name="object 7752"/>
          <p:cNvSpPr/>
          <p:nvPr/>
        </p:nvSpPr>
        <p:spPr>
          <a:xfrm>
            <a:off x="2751251" y="5899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3" name="object 7753"/>
          <p:cNvSpPr/>
          <p:nvPr/>
        </p:nvSpPr>
        <p:spPr>
          <a:xfrm>
            <a:off x="2751251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4" name="object 7754"/>
          <p:cNvSpPr/>
          <p:nvPr/>
        </p:nvSpPr>
        <p:spPr>
          <a:xfrm>
            <a:off x="2751251" y="58993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5" name="object 7755"/>
          <p:cNvSpPr/>
          <p:nvPr/>
        </p:nvSpPr>
        <p:spPr>
          <a:xfrm>
            <a:off x="2753398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6" name="object 7756"/>
          <p:cNvSpPr/>
          <p:nvPr/>
        </p:nvSpPr>
        <p:spPr>
          <a:xfrm>
            <a:off x="2753398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7" name="object 7757"/>
          <p:cNvSpPr/>
          <p:nvPr/>
        </p:nvSpPr>
        <p:spPr>
          <a:xfrm>
            <a:off x="2753398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8" name="object 7758"/>
          <p:cNvSpPr/>
          <p:nvPr/>
        </p:nvSpPr>
        <p:spPr>
          <a:xfrm>
            <a:off x="2753398" y="58950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9" name="object 7759"/>
          <p:cNvSpPr/>
          <p:nvPr/>
        </p:nvSpPr>
        <p:spPr>
          <a:xfrm>
            <a:off x="275339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0" name="object 7760"/>
          <p:cNvSpPr/>
          <p:nvPr/>
        </p:nvSpPr>
        <p:spPr>
          <a:xfrm>
            <a:off x="275339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1" name="object 7761"/>
          <p:cNvSpPr/>
          <p:nvPr/>
        </p:nvSpPr>
        <p:spPr>
          <a:xfrm>
            <a:off x="275339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2" name="object 7762"/>
          <p:cNvSpPr/>
          <p:nvPr/>
        </p:nvSpPr>
        <p:spPr>
          <a:xfrm>
            <a:off x="275339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3" name="object 7763"/>
          <p:cNvSpPr/>
          <p:nvPr/>
        </p:nvSpPr>
        <p:spPr>
          <a:xfrm>
            <a:off x="2753398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4" name="object 7764"/>
          <p:cNvSpPr/>
          <p:nvPr/>
        </p:nvSpPr>
        <p:spPr>
          <a:xfrm>
            <a:off x="2753398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5" name="object 7765"/>
          <p:cNvSpPr/>
          <p:nvPr/>
        </p:nvSpPr>
        <p:spPr>
          <a:xfrm>
            <a:off x="2753398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6" name="object 7766"/>
          <p:cNvSpPr/>
          <p:nvPr/>
        </p:nvSpPr>
        <p:spPr>
          <a:xfrm>
            <a:off x="2753398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7" name="object 7767"/>
          <p:cNvSpPr/>
          <p:nvPr/>
        </p:nvSpPr>
        <p:spPr>
          <a:xfrm>
            <a:off x="2751251" y="589293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8" name="object 7768"/>
          <p:cNvSpPr/>
          <p:nvPr/>
        </p:nvSpPr>
        <p:spPr>
          <a:xfrm>
            <a:off x="2751251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9" name="object 7769"/>
          <p:cNvSpPr/>
          <p:nvPr/>
        </p:nvSpPr>
        <p:spPr>
          <a:xfrm>
            <a:off x="2751251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0" name="object 7770"/>
          <p:cNvSpPr/>
          <p:nvPr/>
        </p:nvSpPr>
        <p:spPr>
          <a:xfrm>
            <a:off x="2751251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1" name="object 7771"/>
          <p:cNvSpPr/>
          <p:nvPr/>
        </p:nvSpPr>
        <p:spPr>
          <a:xfrm>
            <a:off x="2751251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2" name="object 7772"/>
          <p:cNvSpPr/>
          <p:nvPr/>
        </p:nvSpPr>
        <p:spPr>
          <a:xfrm>
            <a:off x="333852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3" name="object 7773"/>
          <p:cNvSpPr/>
          <p:nvPr/>
        </p:nvSpPr>
        <p:spPr>
          <a:xfrm>
            <a:off x="333852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4" name="object 7774"/>
          <p:cNvSpPr/>
          <p:nvPr/>
        </p:nvSpPr>
        <p:spPr>
          <a:xfrm>
            <a:off x="333852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5" name="object 7775"/>
          <p:cNvSpPr/>
          <p:nvPr/>
        </p:nvSpPr>
        <p:spPr>
          <a:xfrm>
            <a:off x="3336378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6" name="object 7776"/>
          <p:cNvSpPr/>
          <p:nvPr/>
        </p:nvSpPr>
        <p:spPr>
          <a:xfrm>
            <a:off x="333637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7" name="object 7777"/>
          <p:cNvSpPr/>
          <p:nvPr/>
        </p:nvSpPr>
        <p:spPr>
          <a:xfrm>
            <a:off x="333637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8" name="object 7778"/>
          <p:cNvSpPr/>
          <p:nvPr/>
        </p:nvSpPr>
        <p:spPr>
          <a:xfrm>
            <a:off x="333637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9" name="object 7779"/>
          <p:cNvSpPr/>
          <p:nvPr/>
        </p:nvSpPr>
        <p:spPr>
          <a:xfrm>
            <a:off x="333637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0" name="object 7780"/>
          <p:cNvSpPr/>
          <p:nvPr/>
        </p:nvSpPr>
        <p:spPr>
          <a:xfrm>
            <a:off x="333637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1" name="object 7781"/>
          <p:cNvSpPr/>
          <p:nvPr/>
        </p:nvSpPr>
        <p:spPr>
          <a:xfrm>
            <a:off x="3336378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2" name="object 7782"/>
          <p:cNvSpPr/>
          <p:nvPr/>
        </p:nvSpPr>
        <p:spPr>
          <a:xfrm>
            <a:off x="33363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3" name="object 7783"/>
          <p:cNvSpPr/>
          <p:nvPr/>
        </p:nvSpPr>
        <p:spPr>
          <a:xfrm>
            <a:off x="33363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4" name="object 7784"/>
          <p:cNvSpPr/>
          <p:nvPr/>
        </p:nvSpPr>
        <p:spPr>
          <a:xfrm>
            <a:off x="33363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5" name="object 7785"/>
          <p:cNvSpPr/>
          <p:nvPr/>
        </p:nvSpPr>
        <p:spPr>
          <a:xfrm>
            <a:off x="33363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6" name="object 7786"/>
          <p:cNvSpPr/>
          <p:nvPr/>
        </p:nvSpPr>
        <p:spPr>
          <a:xfrm>
            <a:off x="33363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7" name="object 7787"/>
          <p:cNvSpPr/>
          <p:nvPr/>
        </p:nvSpPr>
        <p:spPr>
          <a:xfrm>
            <a:off x="33363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8" name="object 7788"/>
          <p:cNvSpPr/>
          <p:nvPr/>
        </p:nvSpPr>
        <p:spPr>
          <a:xfrm>
            <a:off x="33363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9" name="object 7789"/>
          <p:cNvSpPr/>
          <p:nvPr/>
        </p:nvSpPr>
        <p:spPr>
          <a:xfrm>
            <a:off x="33363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0" name="object 7790"/>
          <p:cNvSpPr/>
          <p:nvPr/>
        </p:nvSpPr>
        <p:spPr>
          <a:xfrm>
            <a:off x="33363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1" name="object 7791"/>
          <p:cNvSpPr/>
          <p:nvPr/>
        </p:nvSpPr>
        <p:spPr>
          <a:xfrm>
            <a:off x="33363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2" name="object 7792"/>
          <p:cNvSpPr/>
          <p:nvPr/>
        </p:nvSpPr>
        <p:spPr>
          <a:xfrm>
            <a:off x="33363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3" name="object 7793"/>
          <p:cNvSpPr/>
          <p:nvPr/>
        </p:nvSpPr>
        <p:spPr>
          <a:xfrm>
            <a:off x="33363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4" name="object 7794"/>
          <p:cNvSpPr/>
          <p:nvPr/>
        </p:nvSpPr>
        <p:spPr>
          <a:xfrm>
            <a:off x="33363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5" name="object 7795"/>
          <p:cNvSpPr/>
          <p:nvPr/>
        </p:nvSpPr>
        <p:spPr>
          <a:xfrm>
            <a:off x="33363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6" name="object 7796"/>
          <p:cNvSpPr/>
          <p:nvPr/>
        </p:nvSpPr>
        <p:spPr>
          <a:xfrm>
            <a:off x="33363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7" name="object 7797"/>
          <p:cNvSpPr/>
          <p:nvPr/>
        </p:nvSpPr>
        <p:spPr>
          <a:xfrm>
            <a:off x="33363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8" name="object 7798"/>
          <p:cNvSpPr/>
          <p:nvPr/>
        </p:nvSpPr>
        <p:spPr>
          <a:xfrm>
            <a:off x="33363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9" name="object 7799"/>
          <p:cNvSpPr/>
          <p:nvPr/>
        </p:nvSpPr>
        <p:spPr>
          <a:xfrm>
            <a:off x="33363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0" name="object 7800"/>
          <p:cNvSpPr/>
          <p:nvPr/>
        </p:nvSpPr>
        <p:spPr>
          <a:xfrm>
            <a:off x="33363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1" name="object 7801"/>
          <p:cNvSpPr/>
          <p:nvPr/>
        </p:nvSpPr>
        <p:spPr>
          <a:xfrm>
            <a:off x="33363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2" name="object 7802"/>
          <p:cNvSpPr/>
          <p:nvPr/>
        </p:nvSpPr>
        <p:spPr>
          <a:xfrm>
            <a:off x="33363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3" name="object 7803"/>
          <p:cNvSpPr/>
          <p:nvPr/>
        </p:nvSpPr>
        <p:spPr>
          <a:xfrm>
            <a:off x="33363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4" name="object 7804"/>
          <p:cNvSpPr/>
          <p:nvPr/>
        </p:nvSpPr>
        <p:spPr>
          <a:xfrm>
            <a:off x="3336378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5" name="object 7805"/>
          <p:cNvSpPr/>
          <p:nvPr/>
        </p:nvSpPr>
        <p:spPr>
          <a:xfrm>
            <a:off x="33363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6" name="object 7806"/>
          <p:cNvSpPr/>
          <p:nvPr/>
        </p:nvSpPr>
        <p:spPr>
          <a:xfrm>
            <a:off x="33363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7" name="object 7807"/>
          <p:cNvSpPr/>
          <p:nvPr/>
        </p:nvSpPr>
        <p:spPr>
          <a:xfrm>
            <a:off x="33363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8" name="object 7808"/>
          <p:cNvSpPr/>
          <p:nvPr/>
        </p:nvSpPr>
        <p:spPr>
          <a:xfrm>
            <a:off x="33363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9" name="object 7809"/>
          <p:cNvSpPr/>
          <p:nvPr/>
        </p:nvSpPr>
        <p:spPr>
          <a:xfrm>
            <a:off x="33363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0" name="object 7810"/>
          <p:cNvSpPr/>
          <p:nvPr/>
        </p:nvSpPr>
        <p:spPr>
          <a:xfrm>
            <a:off x="33363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1" name="object 7811"/>
          <p:cNvSpPr/>
          <p:nvPr/>
        </p:nvSpPr>
        <p:spPr>
          <a:xfrm>
            <a:off x="33363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2" name="object 7812"/>
          <p:cNvSpPr/>
          <p:nvPr/>
        </p:nvSpPr>
        <p:spPr>
          <a:xfrm>
            <a:off x="33363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3" name="object 7813"/>
          <p:cNvSpPr/>
          <p:nvPr/>
        </p:nvSpPr>
        <p:spPr>
          <a:xfrm>
            <a:off x="3336378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4" name="object 7814"/>
          <p:cNvSpPr/>
          <p:nvPr/>
        </p:nvSpPr>
        <p:spPr>
          <a:xfrm>
            <a:off x="33385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5" name="object 7815"/>
          <p:cNvSpPr/>
          <p:nvPr/>
        </p:nvSpPr>
        <p:spPr>
          <a:xfrm>
            <a:off x="33385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6" name="object 7816"/>
          <p:cNvSpPr/>
          <p:nvPr/>
        </p:nvSpPr>
        <p:spPr>
          <a:xfrm>
            <a:off x="33385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7" name="object 7817"/>
          <p:cNvSpPr/>
          <p:nvPr/>
        </p:nvSpPr>
        <p:spPr>
          <a:xfrm>
            <a:off x="33385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8" name="object 7818"/>
          <p:cNvSpPr/>
          <p:nvPr/>
        </p:nvSpPr>
        <p:spPr>
          <a:xfrm>
            <a:off x="33385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9" name="object 7819"/>
          <p:cNvSpPr/>
          <p:nvPr/>
        </p:nvSpPr>
        <p:spPr>
          <a:xfrm>
            <a:off x="3338525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0" name="object 7820"/>
          <p:cNvSpPr/>
          <p:nvPr/>
        </p:nvSpPr>
        <p:spPr>
          <a:xfrm>
            <a:off x="33385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1" name="object 7821"/>
          <p:cNvSpPr/>
          <p:nvPr/>
        </p:nvSpPr>
        <p:spPr>
          <a:xfrm>
            <a:off x="33385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2" name="object 7822"/>
          <p:cNvSpPr/>
          <p:nvPr/>
        </p:nvSpPr>
        <p:spPr>
          <a:xfrm>
            <a:off x="33385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3" name="object 7823"/>
          <p:cNvSpPr/>
          <p:nvPr/>
        </p:nvSpPr>
        <p:spPr>
          <a:xfrm>
            <a:off x="33385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4" name="object 7824"/>
          <p:cNvSpPr/>
          <p:nvPr/>
        </p:nvSpPr>
        <p:spPr>
          <a:xfrm>
            <a:off x="33385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5" name="object 7825"/>
          <p:cNvSpPr/>
          <p:nvPr/>
        </p:nvSpPr>
        <p:spPr>
          <a:xfrm>
            <a:off x="3338525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6" name="object 7826"/>
          <p:cNvSpPr/>
          <p:nvPr/>
        </p:nvSpPr>
        <p:spPr>
          <a:xfrm>
            <a:off x="33406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7" name="object 7827"/>
          <p:cNvSpPr/>
          <p:nvPr/>
        </p:nvSpPr>
        <p:spPr>
          <a:xfrm>
            <a:off x="33406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8" name="object 7828"/>
          <p:cNvSpPr/>
          <p:nvPr/>
        </p:nvSpPr>
        <p:spPr>
          <a:xfrm>
            <a:off x="33406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9" name="object 7829"/>
          <p:cNvSpPr/>
          <p:nvPr/>
        </p:nvSpPr>
        <p:spPr>
          <a:xfrm>
            <a:off x="33406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0" name="object 7830"/>
          <p:cNvSpPr/>
          <p:nvPr/>
        </p:nvSpPr>
        <p:spPr>
          <a:xfrm>
            <a:off x="33406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1" name="object 7831"/>
          <p:cNvSpPr/>
          <p:nvPr/>
        </p:nvSpPr>
        <p:spPr>
          <a:xfrm>
            <a:off x="33406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2" name="object 7832"/>
          <p:cNvSpPr/>
          <p:nvPr/>
        </p:nvSpPr>
        <p:spPr>
          <a:xfrm>
            <a:off x="33406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3" name="object 7833"/>
          <p:cNvSpPr/>
          <p:nvPr/>
        </p:nvSpPr>
        <p:spPr>
          <a:xfrm>
            <a:off x="33406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4" name="object 7834"/>
          <p:cNvSpPr/>
          <p:nvPr/>
        </p:nvSpPr>
        <p:spPr>
          <a:xfrm>
            <a:off x="33406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5" name="object 7835"/>
          <p:cNvSpPr/>
          <p:nvPr/>
        </p:nvSpPr>
        <p:spPr>
          <a:xfrm>
            <a:off x="33406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6" name="object 7836"/>
          <p:cNvSpPr/>
          <p:nvPr/>
        </p:nvSpPr>
        <p:spPr>
          <a:xfrm>
            <a:off x="33406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7" name="object 7837"/>
          <p:cNvSpPr/>
          <p:nvPr/>
        </p:nvSpPr>
        <p:spPr>
          <a:xfrm>
            <a:off x="33406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8" name="object 7838"/>
          <p:cNvSpPr/>
          <p:nvPr/>
        </p:nvSpPr>
        <p:spPr>
          <a:xfrm>
            <a:off x="33406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9" name="object 7839"/>
          <p:cNvSpPr/>
          <p:nvPr/>
        </p:nvSpPr>
        <p:spPr>
          <a:xfrm>
            <a:off x="33406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0" name="object 7840"/>
          <p:cNvSpPr/>
          <p:nvPr/>
        </p:nvSpPr>
        <p:spPr>
          <a:xfrm>
            <a:off x="33406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1" name="object 7841"/>
          <p:cNvSpPr/>
          <p:nvPr/>
        </p:nvSpPr>
        <p:spPr>
          <a:xfrm>
            <a:off x="3340671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2" name="object 7842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3" name="object 7843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4" name="object 7844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5" name="object 7845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6" name="object 7846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7" name="object 7847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8" name="object 7848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9" name="object 7849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0" name="object 7850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1" name="object 7851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2" name="object 7852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3" name="object 7853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4" name="object 7854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5" name="object 7855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6" name="object 7856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7" name="object 7857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8" name="object 7858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9" name="object 7859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0" name="object 7860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1" name="object 7861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2" name="object 7862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3" name="object 7863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4" name="object 7864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5" name="object 7865"/>
          <p:cNvSpPr/>
          <p:nvPr/>
        </p:nvSpPr>
        <p:spPr>
          <a:xfrm>
            <a:off x="33406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6" name="object 7866"/>
          <p:cNvSpPr/>
          <p:nvPr/>
        </p:nvSpPr>
        <p:spPr>
          <a:xfrm>
            <a:off x="3338525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7" name="object 7867"/>
          <p:cNvSpPr/>
          <p:nvPr/>
        </p:nvSpPr>
        <p:spPr>
          <a:xfrm>
            <a:off x="33385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8" name="object 7868"/>
          <p:cNvSpPr/>
          <p:nvPr/>
        </p:nvSpPr>
        <p:spPr>
          <a:xfrm>
            <a:off x="33385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9" name="object 7869"/>
          <p:cNvSpPr/>
          <p:nvPr/>
        </p:nvSpPr>
        <p:spPr>
          <a:xfrm>
            <a:off x="33385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0" name="object 7870"/>
          <p:cNvSpPr/>
          <p:nvPr/>
        </p:nvSpPr>
        <p:spPr>
          <a:xfrm>
            <a:off x="33385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1" name="object 7871"/>
          <p:cNvSpPr/>
          <p:nvPr/>
        </p:nvSpPr>
        <p:spPr>
          <a:xfrm>
            <a:off x="33385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2" name="object 7872"/>
          <p:cNvSpPr/>
          <p:nvPr/>
        </p:nvSpPr>
        <p:spPr>
          <a:xfrm>
            <a:off x="33385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3" name="object 7873"/>
          <p:cNvSpPr/>
          <p:nvPr/>
        </p:nvSpPr>
        <p:spPr>
          <a:xfrm>
            <a:off x="33385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4" name="object 7874"/>
          <p:cNvSpPr/>
          <p:nvPr/>
        </p:nvSpPr>
        <p:spPr>
          <a:xfrm>
            <a:off x="3336378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5" name="object 7875"/>
          <p:cNvSpPr/>
          <p:nvPr/>
        </p:nvSpPr>
        <p:spPr>
          <a:xfrm>
            <a:off x="33363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6" name="object 7876"/>
          <p:cNvSpPr/>
          <p:nvPr/>
        </p:nvSpPr>
        <p:spPr>
          <a:xfrm>
            <a:off x="33363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7" name="object 7877"/>
          <p:cNvSpPr/>
          <p:nvPr/>
        </p:nvSpPr>
        <p:spPr>
          <a:xfrm>
            <a:off x="33363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8" name="object 7878"/>
          <p:cNvSpPr/>
          <p:nvPr/>
        </p:nvSpPr>
        <p:spPr>
          <a:xfrm>
            <a:off x="33363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9" name="object 7879"/>
          <p:cNvSpPr/>
          <p:nvPr/>
        </p:nvSpPr>
        <p:spPr>
          <a:xfrm>
            <a:off x="33363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0" name="object 7880"/>
          <p:cNvSpPr/>
          <p:nvPr/>
        </p:nvSpPr>
        <p:spPr>
          <a:xfrm>
            <a:off x="33363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1" name="object 7881"/>
          <p:cNvSpPr/>
          <p:nvPr/>
        </p:nvSpPr>
        <p:spPr>
          <a:xfrm>
            <a:off x="33363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2" name="object 7882"/>
          <p:cNvSpPr/>
          <p:nvPr/>
        </p:nvSpPr>
        <p:spPr>
          <a:xfrm>
            <a:off x="33363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3" name="object 7883"/>
          <p:cNvSpPr/>
          <p:nvPr/>
        </p:nvSpPr>
        <p:spPr>
          <a:xfrm>
            <a:off x="33363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4" name="object 7884"/>
          <p:cNvSpPr/>
          <p:nvPr/>
        </p:nvSpPr>
        <p:spPr>
          <a:xfrm>
            <a:off x="3334232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5" name="object 7885"/>
          <p:cNvSpPr/>
          <p:nvPr/>
        </p:nvSpPr>
        <p:spPr>
          <a:xfrm>
            <a:off x="33342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6" name="object 7886"/>
          <p:cNvSpPr/>
          <p:nvPr/>
        </p:nvSpPr>
        <p:spPr>
          <a:xfrm>
            <a:off x="33342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7" name="object 7887"/>
          <p:cNvSpPr/>
          <p:nvPr/>
        </p:nvSpPr>
        <p:spPr>
          <a:xfrm>
            <a:off x="33342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8" name="object 7888"/>
          <p:cNvSpPr/>
          <p:nvPr/>
        </p:nvSpPr>
        <p:spPr>
          <a:xfrm>
            <a:off x="33342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9" name="object 7889"/>
          <p:cNvSpPr/>
          <p:nvPr/>
        </p:nvSpPr>
        <p:spPr>
          <a:xfrm>
            <a:off x="33342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0" name="object 7890"/>
          <p:cNvSpPr/>
          <p:nvPr/>
        </p:nvSpPr>
        <p:spPr>
          <a:xfrm>
            <a:off x="33342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1" name="object 7891"/>
          <p:cNvSpPr/>
          <p:nvPr/>
        </p:nvSpPr>
        <p:spPr>
          <a:xfrm>
            <a:off x="33342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2" name="object 7892"/>
          <p:cNvSpPr/>
          <p:nvPr/>
        </p:nvSpPr>
        <p:spPr>
          <a:xfrm>
            <a:off x="33342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3" name="object 7893"/>
          <p:cNvSpPr/>
          <p:nvPr/>
        </p:nvSpPr>
        <p:spPr>
          <a:xfrm>
            <a:off x="33342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4" name="object 7894"/>
          <p:cNvSpPr/>
          <p:nvPr/>
        </p:nvSpPr>
        <p:spPr>
          <a:xfrm>
            <a:off x="3334232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5" name="object 7895"/>
          <p:cNvSpPr/>
          <p:nvPr/>
        </p:nvSpPr>
        <p:spPr>
          <a:xfrm>
            <a:off x="33342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6" name="object 7896"/>
          <p:cNvSpPr/>
          <p:nvPr/>
        </p:nvSpPr>
        <p:spPr>
          <a:xfrm>
            <a:off x="33342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7" name="object 7897"/>
          <p:cNvSpPr/>
          <p:nvPr/>
        </p:nvSpPr>
        <p:spPr>
          <a:xfrm>
            <a:off x="33342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8" name="object 7898"/>
          <p:cNvSpPr/>
          <p:nvPr/>
        </p:nvSpPr>
        <p:spPr>
          <a:xfrm>
            <a:off x="33342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9" name="object 7899"/>
          <p:cNvSpPr/>
          <p:nvPr/>
        </p:nvSpPr>
        <p:spPr>
          <a:xfrm>
            <a:off x="33342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0" name="object 7900"/>
          <p:cNvSpPr/>
          <p:nvPr/>
        </p:nvSpPr>
        <p:spPr>
          <a:xfrm>
            <a:off x="33342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1" name="object 7901"/>
          <p:cNvSpPr/>
          <p:nvPr/>
        </p:nvSpPr>
        <p:spPr>
          <a:xfrm>
            <a:off x="33342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2" name="object 7902"/>
          <p:cNvSpPr/>
          <p:nvPr/>
        </p:nvSpPr>
        <p:spPr>
          <a:xfrm>
            <a:off x="33342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3" name="object 7903"/>
          <p:cNvSpPr/>
          <p:nvPr/>
        </p:nvSpPr>
        <p:spPr>
          <a:xfrm>
            <a:off x="33342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4" name="object 7904"/>
          <p:cNvSpPr/>
          <p:nvPr/>
        </p:nvSpPr>
        <p:spPr>
          <a:xfrm>
            <a:off x="33342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5" name="object 7905"/>
          <p:cNvSpPr/>
          <p:nvPr/>
        </p:nvSpPr>
        <p:spPr>
          <a:xfrm>
            <a:off x="3334232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6" name="object 7906"/>
          <p:cNvSpPr/>
          <p:nvPr/>
        </p:nvSpPr>
        <p:spPr>
          <a:xfrm>
            <a:off x="33342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7" name="object 7907"/>
          <p:cNvSpPr/>
          <p:nvPr/>
        </p:nvSpPr>
        <p:spPr>
          <a:xfrm>
            <a:off x="33342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8" name="object 7908"/>
          <p:cNvSpPr/>
          <p:nvPr/>
        </p:nvSpPr>
        <p:spPr>
          <a:xfrm>
            <a:off x="33342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9" name="object 7909"/>
          <p:cNvSpPr/>
          <p:nvPr/>
        </p:nvSpPr>
        <p:spPr>
          <a:xfrm>
            <a:off x="33342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0" name="object 7910"/>
          <p:cNvSpPr/>
          <p:nvPr/>
        </p:nvSpPr>
        <p:spPr>
          <a:xfrm>
            <a:off x="33342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1" name="object 7911"/>
          <p:cNvSpPr/>
          <p:nvPr/>
        </p:nvSpPr>
        <p:spPr>
          <a:xfrm>
            <a:off x="33342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2" name="object 7912"/>
          <p:cNvSpPr/>
          <p:nvPr/>
        </p:nvSpPr>
        <p:spPr>
          <a:xfrm>
            <a:off x="33342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3" name="object 7913"/>
          <p:cNvSpPr/>
          <p:nvPr/>
        </p:nvSpPr>
        <p:spPr>
          <a:xfrm>
            <a:off x="33342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4" name="object 7914"/>
          <p:cNvSpPr/>
          <p:nvPr/>
        </p:nvSpPr>
        <p:spPr>
          <a:xfrm>
            <a:off x="33342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5" name="object 7915"/>
          <p:cNvSpPr/>
          <p:nvPr/>
        </p:nvSpPr>
        <p:spPr>
          <a:xfrm>
            <a:off x="33342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6" name="object 7916"/>
          <p:cNvSpPr/>
          <p:nvPr/>
        </p:nvSpPr>
        <p:spPr>
          <a:xfrm>
            <a:off x="33342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7" name="object 7917"/>
          <p:cNvSpPr/>
          <p:nvPr/>
        </p:nvSpPr>
        <p:spPr>
          <a:xfrm>
            <a:off x="33342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8" name="object 7918"/>
          <p:cNvSpPr/>
          <p:nvPr/>
        </p:nvSpPr>
        <p:spPr>
          <a:xfrm>
            <a:off x="33342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9" name="object 7919"/>
          <p:cNvSpPr/>
          <p:nvPr/>
        </p:nvSpPr>
        <p:spPr>
          <a:xfrm>
            <a:off x="33342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0" name="object 7920"/>
          <p:cNvSpPr/>
          <p:nvPr/>
        </p:nvSpPr>
        <p:spPr>
          <a:xfrm>
            <a:off x="33342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1" name="object 7921"/>
          <p:cNvSpPr/>
          <p:nvPr/>
        </p:nvSpPr>
        <p:spPr>
          <a:xfrm>
            <a:off x="33342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2" name="object 7922"/>
          <p:cNvSpPr/>
          <p:nvPr/>
        </p:nvSpPr>
        <p:spPr>
          <a:xfrm>
            <a:off x="3334232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3" name="object 7923"/>
          <p:cNvSpPr/>
          <p:nvPr/>
        </p:nvSpPr>
        <p:spPr>
          <a:xfrm>
            <a:off x="333637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4" name="object 7924"/>
          <p:cNvSpPr/>
          <p:nvPr/>
        </p:nvSpPr>
        <p:spPr>
          <a:xfrm>
            <a:off x="333637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5" name="object 7925"/>
          <p:cNvSpPr/>
          <p:nvPr/>
        </p:nvSpPr>
        <p:spPr>
          <a:xfrm>
            <a:off x="333637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6" name="object 7926"/>
          <p:cNvSpPr/>
          <p:nvPr/>
        </p:nvSpPr>
        <p:spPr>
          <a:xfrm>
            <a:off x="333637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7" name="object 7927"/>
          <p:cNvSpPr/>
          <p:nvPr/>
        </p:nvSpPr>
        <p:spPr>
          <a:xfrm>
            <a:off x="3336378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8" name="object 7928"/>
          <p:cNvSpPr/>
          <p:nvPr/>
        </p:nvSpPr>
        <p:spPr>
          <a:xfrm>
            <a:off x="333637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9" name="object 7929"/>
          <p:cNvSpPr/>
          <p:nvPr/>
        </p:nvSpPr>
        <p:spPr>
          <a:xfrm>
            <a:off x="333637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0" name="object 7930"/>
          <p:cNvSpPr/>
          <p:nvPr/>
        </p:nvSpPr>
        <p:spPr>
          <a:xfrm>
            <a:off x="333637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1" name="object 7931"/>
          <p:cNvSpPr/>
          <p:nvPr/>
        </p:nvSpPr>
        <p:spPr>
          <a:xfrm>
            <a:off x="333637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2" name="object 7932"/>
          <p:cNvSpPr/>
          <p:nvPr/>
        </p:nvSpPr>
        <p:spPr>
          <a:xfrm>
            <a:off x="333637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3" name="object 7933"/>
          <p:cNvSpPr/>
          <p:nvPr/>
        </p:nvSpPr>
        <p:spPr>
          <a:xfrm>
            <a:off x="3336378" y="593580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4" name="object 7934"/>
          <p:cNvSpPr/>
          <p:nvPr/>
        </p:nvSpPr>
        <p:spPr>
          <a:xfrm>
            <a:off x="333852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5" name="object 7935"/>
          <p:cNvSpPr/>
          <p:nvPr/>
        </p:nvSpPr>
        <p:spPr>
          <a:xfrm>
            <a:off x="333852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6" name="object 7936"/>
          <p:cNvSpPr/>
          <p:nvPr/>
        </p:nvSpPr>
        <p:spPr>
          <a:xfrm>
            <a:off x="333852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7" name="object 7937"/>
          <p:cNvSpPr/>
          <p:nvPr/>
        </p:nvSpPr>
        <p:spPr>
          <a:xfrm>
            <a:off x="333852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8" name="object 7938"/>
          <p:cNvSpPr/>
          <p:nvPr/>
        </p:nvSpPr>
        <p:spPr>
          <a:xfrm>
            <a:off x="333852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9" name="object 7939"/>
          <p:cNvSpPr/>
          <p:nvPr/>
        </p:nvSpPr>
        <p:spPr>
          <a:xfrm>
            <a:off x="333852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0" name="object 7940"/>
          <p:cNvSpPr/>
          <p:nvPr/>
        </p:nvSpPr>
        <p:spPr>
          <a:xfrm>
            <a:off x="333852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1" name="object 7941"/>
          <p:cNvSpPr/>
          <p:nvPr/>
        </p:nvSpPr>
        <p:spPr>
          <a:xfrm>
            <a:off x="333852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2" name="object 7942"/>
          <p:cNvSpPr/>
          <p:nvPr/>
        </p:nvSpPr>
        <p:spPr>
          <a:xfrm>
            <a:off x="333852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3" name="object 7943"/>
          <p:cNvSpPr/>
          <p:nvPr/>
        </p:nvSpPr>
        <p:spPr>
          <a:xfrm>
            <a:off x="333852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4" name="object 7944"/>
          <p:cNvSpPr/>
          <p:nvPr/>
        </p:nvSpPr>
        <p:spPr>
          <a:xfrm>
            <a:off x="333852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5" name="object 7945"/>
          <p:cNvSpPr/>
          <p:nvPr/>
        </p:nvSpPr>
        <p:spPr>
          <a:xfrm>
            <a:off x="333852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6" name="object 7946"/>
          <p:cNvSpPr/>
          <p:nvPr/>
        </p:nvSpPr>
        <p:spPr>
          <a:xfrm>
            <a:off x="333852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7" name="object 7947"/>
          <p:cNvSpPr/>
          <p:nvPr/>
        </p:nvSpPr>
        <p:spPr>
          <a:xfrm>
            <a:off x="333852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8" name="object 7948"/>
          <p:cNvSpPr/>
          <p:nvPr/>
        </p:nvSpPr>
        <p:spPr>
          <a:xfrm>
            <a:off x="3338525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9" name="object 7949"/>
          <p:cNvSpPr/>
          <p:nvPr/>
        </p:nvSpPr>
        <p:spPr>
          <a:xfrm>
            <a:off x="33385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0" name="object 7950"/>
          <p:cNvSpPr/>
          <p:nvPr/>
        </p:nvSpPr>
        <p:spPr>
          <a:xfrm>
            <a:off x="33385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1" name="object 7951"/>
          <p:cNvSpPr/>
          <p:nvPr/>
        </p:nvSpPr>
        <p:spPr>
          <a:xfrm>
            <a:off x="33385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2" name="object 7952"/>
          <p:cNvSpPr/>
          <p:nvPr/>
        </p:nvSpPr>
        <p:spPr>
          <a:xfrm>
            <a:off x="33385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3" name="object 7953"/>
          <p:cNvSpPr/>
          <p:nvPr/>
        </p:nvSpPr>
        <p:spPr>
          <a:xfrm>
            <a:off x="33385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4" name="object 7954"/>
          <p:cNvSpPr/>
          <p:nvPr/>
        </p:nvSpPr>
        <p:spPr>
          <a:xfrm>
            <a:off x="33385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5" name="object 7955"/>
          <p:cNvSpPr/>
          <p:nvPr/>
        </p:nvSpPr>
        <p:spPr>
          <a:xfrm>
            <a:off x="33385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6" name="object 7956"/>
          <p:cNvSpPr/>
          <p:nvPr/>
        </p:nvSpPr>
        <p:spPr>
          <a:xfrm>
            <a:off x="33385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7" name="object 7957"/>
          <p:cNvSpPr/>
          <p:nvPr/>
        </p:nvSpPr>
        <p:spPr>
          <a:xfrm>
            <a:off x="33385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8" name="object 7958"/>
          <p:cNvSpPr/>
          <p:nvPr/>
        </p:nvSpPr>
        <p:spPr>
          <a:xfrm>
            <a:off x="33385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9" name="object 7959"/>
          <p:cNvSpPr/>
          <p:nvPr/>
        </p:nvSpPr>
        <p:spPr>
          <a:xfrm>
            <a:off x="33385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0" name="object 7960"/>
          <p:cNvSpPr/>
          <p:nvPr/>
        </p:nvSpPr>
        <p:spPr>
          <a:xfrm>
            <a:off x="33385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1" name="object 7961"/>
          <p:cNvSpPr/>
          <p:nvPr/>
        </p:nvSpPr>
        <p:spPr>
          <a:xfrm>
            <a:off x="33385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2" name="object 7962"/>
          <p:cNvSpPr/>
          <p:nvPr/>
        </p:nvSpPr>
        <p:spPr>
          <a:xfrm>
            <a:off x="33385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3" name="object 7963"/>
          <p:cNvSpPr/>
          <p:nvPr/>
        </p:nvSpPr>
        <p:spPr>
          <a:xfrm>
            <a:off x="33385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4" name="object 7964"/>
          <p:cNvSpPr/>
          <p:nvPr/>
        </p:nvSpPr>
        <p:spPr>
          <a:xfrm>
            <a:off x="33385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5" name="object 7965"/>
          <p:cNvSpPr/>
          <p:nvPr/>
        </p:nvSpPr>
        <p:spPr>
          <a:xfrm>
            <a:off x="33385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6" name="object 7966"/>
          <p:cNvSpPr/>
          <p:nvPr/>
        </p:nvSpPr>
        <p:spPr>
          <a:xfrm>
            <a:off x="33385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7" name="object 7967"/>
          <p:cNvSpPr/>
          <p:nvPr/>
        </p:nvSpPr>
        <p:spPr>
          <a:xfrm>
            <a:off x="33385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8" name="object 7968"/>
          <p:cNvSpPr/>
          <p:nvPr/>
        </p:nvSpPr>
        <p:spPr>
          <a:xfrm>
            <a:off x="3336378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9" name="object 7969"/>
          <p:cNvSpPr/>
          <p:nvPr/>
        </p:nvSpPr>
        <p:spPr>
          <a:xfrm>
            <a:off x="33363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0" name="object 7970"/>
          <p:cNvSpPr/>
          <p:nvPr/>
        </p:nvSpPr>
        <p:spPr>
          <a:xfrm>
            <a:off x="33363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1" name="object 7971"/>
          <p:cNvSpPr/>
          <p:nvPr/>
        </p:nvSpPr>
        <p:spPr>
          <a:xfrm>
            <a:off x="33363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2" name="object 7972"/>
          <p:cNvSpPr/>
          <p:nvPr/>
        </p:nvSpPr>
        <p:spPr>
          <a:xfrm>
            <a:off x="33363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3" name="object 7973"/>
          <p:cNvSpPr/>
          <p:nvPr/>
        </p:nvSpPr>
        <p:spPr>
          <a:xfrm>
            <a:off x="33363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4" name="object 7974"/>
          <p:cNvSpPr/>
          <p:nvPr/>
        </p:nvSpPr>
        <p:spPr>
          <a:xfrm>
            <a:off x="33363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5" name="object 7975"/>
          <p:cNvSpPr/>
          <p:nvPr/>
        </p:nvSpPr>
        <p:spPr>
          <a:xfrm>
            <a:off x="33363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6" name="object 7976"/>
          <p:cNvSpPr/>
          <p:nvPr/>
        </p:nvSpPr>
        <p:spPr>
          <a:xfrm>
            <a:off x="33363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7" name="object 7977"/>
          <p:cNvSpPr/>
          <p:nvPr/>
        </p:nvSpPr>
        <p:spPr>
          <a:xfrm>
            <a:off x="33363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8" name="object 7978"/>
          <p:cNvSpPr/>
          <p:nvPr/>
        </p:nvSpPr>
        <p:spPr>
          <a:xfrm>
            <a:off x="33363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9" name="object 7979"/>
          <p:cNvSpPr/>
          <p:nvPr/>
        </p:nvSpPr>
        <p:spPr>
          <a:xfrm>
            <a:off x="33363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0" name="object 7980"/>
          <p:cNvSpPr/>
          <p:nvPr/>
        </p:nvSpPr>
        <p:spPr>
          <a:xfrm>
            <a:off x="33363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1" name="object 7981"/>
          <p:cNvSpPr/>
          <p:nvPr/>
        </p:nvSpPr>
        <p:spPr>
          <a:xfrm>
            <a:off x="33363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2" name="object 7982"/>
          <p:cNvSpPr/>
          <p:nvPr/>
        </p:nvSpPr>
        <p:spPr>
          <a:xfrm>
            <a:off x="3334232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3" name="object 7983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4" name="object 7984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5" name="object 7985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6" name="object 7986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7" name="object 7987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8" name="object 7988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9" name="object 7989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0" name="object 7990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1" name="object 7991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2" name="object 7992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3" name="object 7993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4" name="object 7994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5" name="object 7995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6" name="object 7996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7" name="object 7997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8" name="object 7998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9" name="object 7999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0" name="object 8000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1" name="object 8001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2" name="object 8002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3" name="object 8003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4" name="object 8004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5" name="object 8005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6" name="object 8006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7" name="object 8007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8" name="object 8008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9" name="object 8009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0" name="object 8010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1" name="object 8011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2" name="object 8012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3" name="object 8013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4" name="object 8014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5" name="object 8015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6" name="object 8016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7" name="object 8017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8" name="object 8018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9" name="object 8019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0" name="object 8020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1" name="object 8021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2" name="object 8022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3" name="object 8023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4" name="object 8024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5" name="object 8025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6" name="object 8026"/>
          <p:cNvSpPr/>
          <p:nvPr/>
        </p:nvSpPr>
        <p:spPr>
          <a:xfrm>
            <a:off x="33342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7" name="object 8027"/>
          <p:cNvSpPr/>
          <p:nvPr/>
        </p:nvSpPr>
        <p:spPr>
          <a:xfrm>
            <a:off x="3334232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8" name="object 8028"/>
          <p:cNvSpPr/>
          <p:nvPr/>
        </p:nvSpPr>
        <p:spPr>
          <a:xfrm>
            <a:off x="33342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9" name="object 8029"/>
          <p:cNvSpPr/>
          <p:nvPr/>
        </p:nvSpPr>
        <p:spPr>
          <a:xfrm>
            <a:off x="33342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0" name="object 8030"/>
          <p:cNvSpPr/>
          <p:nvPr/>
        </p:nvSpPr>
        <p:spPr>
          <a:xfrm>
            <a:off x="33342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1" name="object 8031"/>
          <p:cNvSpPr/>
          <p:nvPr/>
        </p:nvSpPr>
        <p:spPr>
          <a:xfrm>
            <a:off x="33342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2" name="object 8032"/>
          <p:cNvSpPr/>
          <p:nvPr/>
        </p:nvSpPr>
        <p:spPr>
          <a:xfrm>
            <a:off x="33342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3" name="object 8033"/>
          <p:cNvSpPr/>
          <p:nvPr/>
        </p:nvSpPr>
        <p:spPr>
          <a:xfrm>
            <a:off x="33342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4" name="object 8034"/>
          <p:cNvSpPr/>
          <p:nvPr/>
        </p:nvSpPr>
        <p:spPr>
          <a:xfrm>
            <a:off x="33342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5" name="object 8035"/>
          <p:cNvSpPr/>
          <p:nvPr/>
        </p:nvSpPr>
        <p:spPr>
          <a:xfrm>
            <a:off x="33342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6" name="object 8036"/>
          <p:cNvSpPr/>
          <p:nvPr/>
        </p:nvSpPr>
        <p:spPr>
          <a:xfrm>
            <a:off x="33342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7" name="object 8037"/>
          <p:cNvSpPr/>
          <p:nvPr/>
        </p:nvSpPr>
        <p:spPr>
          <a:xfrm>
            <a:off x="33342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8" name="object 8038"/>
          <p:cNvSpPr/>
          <p:nvPr/>
        </p:nvSpPr>
        <p:spPr>
          <a:xfrm>
            <a:off x="33342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9" name="object 8039"/>
          <p:cNvSpPr/>
          <p:nvPr/>
        </p:nvSpPr>
        <p:spPr>
          <a:xfrm>
            <a:off x="3334232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0" name="object 8040"/>
          <p:cNvSpPr/>
          <p:nvPr/>
        </p:nvSpPr>
        <p:spPr>
          <a:xfrm>
            <a:off x="333637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1" name="object 8041"/>
          <p:cNvSpPr/>
          <p:nvPr/>
        </p:nvSpPr>
        <p:spPr>
          <a:xfrm>
            <a:off x="333637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2" name="object 8042"/>
          <p:cNvSpPr/>
          <p:nvPr/>
        </p:nvSpPr>
        <p:spPr>
          <a:xfrm>
            <a:off x="333637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3" name="object 8043"/>
          <p:cNvSpPr/>
          <p:nvPr/>
        </p:nvSpPr>
        <p:spPr>
          <a:xfrm>
            <a:off x="333637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4" name="object 8044"/>
          <p:cNvSpPr/>
          <p:nvPr/>
        </p:nvSpPr>
        <p:spPr>
          <a:xfrm>
            <a:off x="333637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5" name="object 8045"/>
          <p:cNvSpPr/>
          <p:nvPr/>
        </p:nvSpPr>
        <p:spPr>
          <a:xfrm>
            <a:off x="333637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6" name="object 8046"/>
          <p:cNvSpPr/>
          <p:nvPr/>
        </p:nvSpPr>
        <p:spPr>
          <a:xfrm>
            <a:off x="333637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7" name="object 8047"/>
          <p:cNvSpPr/>
          <p:nvPr/>
        </p:nvSpPr>
        <p:spPr>
          <a:xfrm>
            <a:off x="333637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8" name="object 8048"/>
          <p:cNvSpPr/>
          <p:nvPr/>
        </p:nvSpPr>
        <p:spPr>
          <a:xfrm>
            <a:off x="333637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9" name="object 8049"/>
          <p:cNvSpPr/>
          <p:nvPr/>
        </p:nvSpPr>
        <p:spPr>
          <a:xfrm>
            <a:off x="333637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0" name="object 8050"/>
          <p:cNvSpPr/>
          <p:nvPr/>
        </p:nvSpPr>
        <p:spPr>
          <a:xfrm>
            <a:off x="333637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1" name="object 8051"/>
          <p:cNvSpPr/>
          <p:nvPr/>
        </p:nvSpPr>
        <p:spPr>
          <a:xfrm>
            <a:off x="333637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2" name="object 8052"/>
          <p:cNvSpPr/>
          <p:nvPr/>
        </p:nvSpPr>
        <p:spPr>
          <a:xfrm>
            <a:off x="333637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3" name="object 8053"/>
          <p:cNvSpPr/>
          <p:nvPr/>
        </p:nvSpPr>
        <p:spPr>
          <a:xfrm>
            <a:off x="3336378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4" name="object 8054"/>
          <p:cNvSpPr/>
          <p:nvPr/>
        </p:nvSpPr>
        <p:spPr>
          <a:xfrm>
            <a:off x="33385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5" name="object 8055"/>
          <p:cNvSpPr/>
          <p:nvPr/>
        </p:nvSpPr>
        <p:spPr>
          <a:xfrm>
            <a:off x="33385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6" name="object 8056"/>
          <p:cNvSpPr/>
          <p:nvPr/>
        </p:nvSpPr>
        <p:spPr>
          <a:xfrm>
            <a:off x="33385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7" name="object 8057"/>
          <p:cNvSpPr/>
          <p:nvPr/>
        </p:nvSpPr>
        <p:spPr>
          <a:xfrm>
            <a:off x="33385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8" name="object 8058"/>
          <p:cNvSpPr/>
          <p:nvPr/>
        </p:nvSpPr>
        <p:spPr>
          <a:xfrm>
            <a:off x="33385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9" name="object 8059"/>
          <p:cNvSpPr/>
          <p:nvPr/>
        </p:nvSpPr>
        <p:spPr>
          <a:xfrm>
            <a:off x="33385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0" name="object 8060"/>
          <p:cNvSpPr/>
          <p:nvPr/>
        </p:nvSpPr>
        <p:spPr>
          <a:xfrm>
            <a:off x="33385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1" name="object 8061"/>
          <p:cNvSpPr/>
          <p:nvPr/>
        </p:nvSpPr>
        <p:spPr>
          <a:xfrm>
            <a:off x="33385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2" name="object 8062"/>
          <p:cNvSpPr/>
          <p:nvPr/>
        </p:nvSpPr>
        <p:spPr>
          <a:xfrm>
            <a:off x="33385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3" name="object 8063"/>
          <p:cNvSpPr/>
          <p:nvPr/>
        </p:nvSpPr>
        <p:spPr>
          <a:xfrm>
            <a:off x="33385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4" name="object 8064"/>
          <p:cNvSpPr/>
          <p:nvPr/>
        </p:nvSpPr>
        <p:spPr>
          <a:xfrm>
            <a:off x="33385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5" name="object 8065"/>
          <p:cNvSpPr/>
          <p:nvPr/>
        </p:nvSpPr>
        <p:spPr>
          <a:xfrm>
            <a:off x="33385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6" name="object 8066"/>
          <p:cNvSpPr/>
          <p:nvPr/>
        </p:nvSpPr>
        <p:spPr>
          <a:xfrm>
            <a:off x="33385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7" name="object 8067"/>
          <p:cNvSpPr/>
          <p:nvPr/>
        </p:nvSpPr>
        <p:spPr>
          <a:xfrm>
            <a:off x="33385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8" name="object 8068"/>
          <p:cNvSpPr/>
          <p:nvPr/>
        </p:nvSpPr>
        <p:spPr>
          <a:xfrm>
            <a:off x="33385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9" name="object 8069"/>
          <p:cNvSpPr/>
          <p:nvPr/>
        </p:nvSpPr>
        <p:spPr>
          <a:xfrm>
            <a:off x="33385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0" name="object 8070"/>
          <p:cNvSpPr/>
          <p:nvPr/>
        </p:nvSpPr>
        <p:spPr>
          <a:xfrm>
            <a:off x="3338525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1" name="object 8071"/>
          <p:cNvSpPr/>
          <p:nvPr/>
        </p:nvSpPr>
        <p:spPr>
          <a:xfrm>
            <a:off x="33406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2" name="object 8072"/>
          <p:cNvSpPr/>
          <p:nvPr/>
        </p:nvSpPr>
        <p:spPr>
          <a:xfrm>
            <a:off x="33406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3" name="object 8073"/>
          <p:cNvSpPr/>
          <p:nvPr/>
        </p:nvSpPr>
        <p:spPr>
          <a:xfrm>
            <a:off x="33406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4" name="object 8074"/>
          <p:cNvSpPr/>
          <p:nvPr/>
        </p:nvSpPr>
        <p:spPr>
          <a:xfrm>
            <a:off x="3340671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5" name="object 8075"/>
          <p:cNvSpPr/>
          <p:nvPr/>
        </p:nvSpPr>
        <p:spPr>
          <a:xfrm>
            <a:off x="33406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6" name="object 8076"/>
          <p:cNvSpPr/>
          <p:nvPr/>
        </p:nvSpPr>
        <p:spPr>
          <a:xfrm>
            <a:off x="33406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7" name="object 8077"/>
          <p:cNvSpPr/>
          <p:nvPr/>
        </p:nvSpPr>
        <p:spPr>
          <a:xfrm>
            <a:off x="33406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8" name="object 8078"/>
          <p:cNvSpPr/>
          <p:nvPr/>
        </p:nvSpPr>
        <p:spPr>
          <a:xfrm>
            <a:off x="33406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9" name="object 8079"/>
          <p:cNvSpPr/>
          <p:nvPr/>
        </p:nvSpPr>
        <p:spPr>
          <a:xfrm>
            <a:off x="33406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0" name="object 8080"/>
          <p:cNvSpPr/>
          <p:nvPr/>
        </p:nvSpPr>
        <p:spPr>
          <a:xfrm>
            <a:off x="33406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1" name="object 8081"/>
          <p:cNvSpPr/>
          <p:nvPr/>
        </p:nvSpPr>
        <p:spPr>
          <a:xfrm>
            <a:off x="33406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2" name="object 8082"/>
          <p:cNvSpPr/>
          <p:nvPr/>
        </p:nvSpPr>
        <p:spPr>
          <a:xfrm>
            <a:off x="33406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3" name="object 8083"/>
          <p:cNvSpPr/>
          <p:nvPr/>
        </p:nvSpPr>
        <p:spPr>
          <a:xfrm>
            <a:off x="33406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4" name="object 8084"/>
          <p:cNvSpPr/>
          <p:nvPr/>
        </p:nvSpPr>
        <p:spPr>
          <a:xfrm>
            <a:off x="33406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5" name="object 8085"/>
          <p:cNvSpPr/>
          <p:nvPr/>
        </p:nvSpPr>
        <p:spPr>
          <a:xfrm>
            <a:off x="3340671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6" name="object 8086"/>
          <p:cNvSpPr/>
          <p:nvPr/>
        </p:nvSpPr>
        <p:spPr>
          <a:xfrm>
            <a:off x="334067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7" name="object 8087"/>
          <p:cNvSpPr/>
          <p:nvPr/>
        </p:nvSpPr>
        <p:spPr>
          <a:xfrm>
            <a:off x="334067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8" name="object 8088"/>
          <p:cNvSpPr/>
          <p:nvPr/>
        </p:nvSpPr>
        <p:spPr>
          <a:xfrm>
            <a:off x="334067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9" name="object 8089"/>
          <p:cNvSpPr/>
          <p:nvPr/>
        </p:nvSpPr>
        <p:spPr>
          <a:xfrm>
            <a:off x="334067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0" name="object 8090"/>
          <p:cNvSpPr/>
          <p:nvPr/>
        </p:nvSpPr>
        <p:spPr>
          <a:xfrm>
            <a:off x="334067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1" name="object 8091"/>
          <p:cNvSpPr/>
          <p:nvPr/>
        </p:nvSpPr>
        <p:spPr>
          <a:xfrm>
            <a:off x="334067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2" name="object 8092"/>
          <p:cNvSpPr/>
          <p:nvPr/>
        </p:nvSpPr>
        <p:spPr>
          <a:xfrm>
            <a:off x="334067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3" name="object 8093"/>
          <p:cNvSpPr/>
          <p:nvPr/>
        </p:nvSpPr>
        <p:spPr>
          <a:xfrm>
            <a:off x="334067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4" name="object 8094"/>
          <p:cNvSpPr/>
          <p:nvPr/>
        </p:nvSpPr>
        <p:spPr>
          <a:xfrm>
            <a:off x="334067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5" name="object 8095"/>
          <p:cNvSpPr/>
          <p:nvPr/>
        </p:nvSpPr>
        <p:spPr>
          <a:xfrm>
            <a:off x="334067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6" name="object 8096"/>
          <p:cNvSpPr/>
          <p:nvPr/>
        </p:nvSpPr>
        <p:spPr>
          <a:xfrm>
            <a:off x="334067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7" name="object 8097"/>
          <p:cNvSpPr/>
          <p:nvPr/>
        </p:nvSpPr>
        <p:spPr>
          <a:xfrm>
            <a:off x="3340671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8" name="object 8098"/>
          <p:cNvSpPr/>
          <p:nvPr/>
        </p:nvSpPr>
        <p:spPr>
          <a:xfrm>
            <a:off x="33406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9" name="object 8099"/>
          <p:cNvSpPr/>
          <p:nvPr/>
        </p:nvSpPr>
        <p:spPr>
          <a:xfrm>
            <a:off x="33406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0" name="object 8100"/>
          <p:cNvSpPr/>
          <p:nvPr/>
        </p:nvSpPr>
        <p:spPr>
          <a:xfrm>
            <a:off x="33406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1" name="object 8101"/>
          <p:cNvSpPr/>
          <p:nvPr/>
        </p:nvSpPr>
        <p:spPr>
          <a:xfrm>
            <a:off x="33406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2" name="object 8102"/>
          <p:cNvSpPr/>
          <p:nvPr/>
        </p:nvSpPr>
        <p:spPr>
          <a:xfrm>
            <a:off x="33406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3" name="object 8103"/>
          <p:cNvSpPr/>
          <p:nvPr/>
        </p:nvSpPr>
        <p:spPr>
          <a:xfrm>
            <a:off x="33406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4" name="object 8104"/>
          <p:cNvSpPr/>
          <p:nvPr/>
        </p:nvSpPr>
        <p:spPr>
          <a:xfrm>
            <a:off x="334067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5" name="object 8105"/>
          <p:cNvSpPr/>
          <p:nvPr/>
        </p:nvSpPr>
        <p:spPr>
          <a:xfrm>
            <a:off x="3338525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6" name="object 8106"/>
          <p:cNvSpPr/>
          <p:nvPr/>
        </p:nvSpPr>
        <p:spPr>
          <a:xfrm>
            <a:off x="333852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7" name="object 8107"/>
          <p:cNvSpPr/>
          <p:nvPr/>
        </p:nvSpPr>
        <p:spPr>
          <a:xfrm>
            <a:off x="333852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8" name="object 8108"/>
          <p:cNvSpPr/>
          <p:nvPr/>
        </p:nvSpPr>
        <p:spPr>
          <a:xfrm>
            <a:off x="333852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9" name="object 8109"/>
          <p:cNvSpPr/>
          <p:nvPr/>
        </p:nvSpPr>
        <p:spPr>
          <a:xfrm>
            <a:off x="333852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0" name="object 8110"/>
          <p:cNvSpPr/>
          <p:nvPr/>
        </p:nvSpPr>
        <p:spPr>
          <a:xfrm>
            <a:off x="333852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1" name="object 8111"/>
          <p:cNvSpPr/>
          <p:nvPr/>
        </p:nvSpPr>
        <p:spPr>
          <a:xfrm>
            <a:off x="333852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2" name="object 8112"/>
          <p:cNvSpPr/>
          <p:nvPr/>
        </p:nvSpPr>
        <p:spPr>
          <a:xfrm>
            <a:off x="333852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3" name="object 8113"/>
          <p:cNvSpPr/>
          <p:nvPr/>
        </p:nvSpPr>
        <p:spPr>
          <a:xfrm>
            <a:off x="333852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4" name="object 8114"/>
          <p:cNvSpPr/>
          <p:nvPr/>
        </p:nvSpPr>
        <p:spPr>
          <a:xfrm>
            <a:off x="333852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5" name="object 8115"/>
          <p:cNvSpPr/>
          <p:nvPr/>
        </p:nvSpPr>
        <p:spPr>
          <a:xfrm>
            <a:off x="220899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6" name="object 8116"/>
          <p:cNvSpPr/>
          <p:nvPr/>
        </p:nvSpPr>
        <p:spPr>
          <a:xfrm>
            <a:off x="2206853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7" name="object 8117"/>
          <p:cNvSpPr/>
          <p:nvPr/>
        </p:nvSpPr>
        <p:spPr>
          <a:xfrm>
            <a:off x="22068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8" name="object 8118"/>
          <p:cNvSpPr/>
          <p:nvPr/>
        </p:nvSpPr>
        <p:spPr>
          <a:xfrm>
            <a:off x="22068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9" name="object 8119"/>
          <p:cNvSpPr/>
          <p:nvPr/>
        </p:nvSpPr>
        <p:spPr>
          <a:xfrm>
            <a:off x="22068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0" name="object 8120"/>
          <p:cNvSpPr/>
          <p:nvPr/>
        </p:nvSpPr>
        <p:spPr>
          <a:xfrm>
            <a:off x="22068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1" name="object 8121"/>
          <p:cNvSpPr/>
          <p:nvPr/>
        </p:nvSpPr>
        <p:spPr>
          <a:xfrm>
            <a:off x="22068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2" name="object 8122"/>
          <p:cNvSpPr/>
          <p:nvPr/>
        </p:nvSpPr>
        <p:spPr>
          <a:xfrm>
            <a:off x="22068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3" name="object 8123"/>
          <p:cNvSpPr/>
          <p:nvPr/>
        </p:nvSpPr>
        <p:spPr>
          <a:xfrm>
            <a:off x="22068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4" name="object 8124"/>
          <p:cNvSpPr/>
          <p:nvPr/>
        </p:nvSpPr>
        <p:spPr>
          <a:xfrm>
            <a:off x="2206853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5" name="object 8125"/>
          <p:cNvSpPr/>
          <p:nvPr/>
        </p:nvSpPr>
        <p:spPr>
          <a:xfrm>
            <a:off x="22068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6" name="object 8126"/>
          <p:cNvSpPr/>
          <p:nvPr/>
        </p:nvSpPr>
        <p:spPr>
          <a:xfrm>
            <a:off x="22068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7" name="object 8127"/>
          <p:cNvSpPr/>
          <p:nvPr/>
        </p:nvSpPr>
        <p:spPr>
          <a:xfrm>
            <a:off x="22068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8" name="object 8128"/>
          <p:cNvSpPr/>
          <p:nvPr/>
        </p:nvSpPr>
        <p:spPr>
          <a:xfrm>
            <a:off x="22068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9" name="object 8129"/>
          <p:cNvSpPr/>
          <p:nvPr/>
        </p:nvSpPr>
        <p:spPr>
          <a:xfrm>
            <a:off x="2204707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0" name="object 8130"/>
          <p:cNvSpPr/>
          <p:nvPr/>
        </p:nvSpPr>
        <p:spPr>
          <a:xfrm>
            <a:off x="22047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1" name="object 8131"/>
          <p:cNvSpPr/>
          <p:nvPr/>
        </p:nvSpPr>
        <p:spPr>
          <a:xfrm>
            <a:off x="22047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2" name="object 8132"/>
          <p:cNvSpPr/>
          <p:nvPr/>
        </p:nvSpPr>
        <p:spPr>
          <a:xfrm>
            <a:off x="2204707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3" name="object 8133"/>
          <p:cNvSpPr/>
          <p:nvPr/>
        </p:nvSpPr>
        <p:spPr>
          <a:xfrm>
            <a:off x="22068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4" name="object 8134"/>
          <p:cNvSpPr/>
          <p:nvPr/>
        </p:nvSpPr>
        <p:spPr>
          <a:xfrm>
            <a:off x="22068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5" name="object 8135"/>
          <p:cNvSpPr/>
          <p:nvPr/>
        </p:nvSpPr>
        <p:spPr>
          <a:xfrm>
            <a:off x="22068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6" name="object 8136"/>
          <p:cNvSpPr/>
          <p:nvPr/>
        </p:nvSpPr>
        <p:spPr>
          <a:xfrm>
            <a:off x="22068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7" name="object 8137"/>
          <p:cNvSpPr/>
          <p:nvPr/>
        </p:nvSpPr>
        <p:spPr>
          <a:xfrm>
            <a:off x="22068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8" name="object 8138"/>
          <p:cNvSpPr/>
          <p:nvPr/>
        </p:nvSpPr>
        <p:spPr>
          <a:xfrm>
            <a:off x="22068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9" name="object 8139"/>
          <p:cNvSpPr/>
          <p:nvPr/>
        </p:nvSpPr>
        <p:spPr>
          <a:xfrm>
            <a:off x="22068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0" name="object 8140"/>
          <p:cNvSpPr/>
          <p:nvPr/>
        </p:nvSpPr>
        <p:spPr>
          <a:xfrm>
            <a:off x="22068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1" name="object 8141"/>
          <p:cNvSpPr/>
          <p:nvPr/>
        </p:nvSpPr>
        <p:spPr>
          <a:xfrm>
            <a:off x="22068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2" name="object 8142"/>
          <p:cNvSpPr/>
          <p:nvPr/>
        </p:nvSpPr>
        <p:spPr>
          <a:xfrm>
            <a:off x="22068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3" name="object 8143"/>
          <p:cNvSpPr/>
          <p:nvPr/>
        </p:nvSpPr>
        <p:spPr>
          <a:xfrm>
            <a:off x="22068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4" name="object 8144"/>
          <p:cNvSpPr/>
          <p:nvPr/>
        </p:nvSpPr>
        <p:spPr>
          <a:xfrm>
            <a:off x="22068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5" name="object 8145"/>
          <p:cNvSpPr/>
          <p:nvPr/>
        </p:nvSpPr>
        <p:spPr>
          <a:xfrm>
            <a:off x="22068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6" name="object 8146"/>
          <p:cNvSpPr/>
          <p:nvPr/>
        </p:nvSpPr>
        <p:spPr>
          <a:xfrm>
            <a:off x="22068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7" name="object 8147"/>
          <p:cNvSpPr/>
          <p:nvPr/>
        </p:nvSpPr>
        <p:spPr>
          <a:xfrm>
            <a:off x="2206853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8" name="object 8148"/>
          <p:cNvSpPr/>
          <p:nvPr/>
        </p:nvSpPr>
        <p:spPr>
          <a:xfrm>
            <a:off x="22068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9" name="object 8149"/>
          <p:cNvSpPr/>
          <p:nvPr/>
        </p:nvSpPr>
        <p:spPr>
          <a:xfrm>
            <a:off x="22068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0" name="object 8150"/>
          <p:cNvSpPr/>
          <p:nvPr/>
        </p:nvSpPr>
        <p:spPr>
          <a:xfrm>
            <a:off x="22068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1" name="object 8151"/>
          <p:cNvSpPr/>
          <p:nvPr/>
        </p:nvSpPr>
        <p:spPr>
          <a:xfrm>
            <a:off x="22068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2" name="object 8152"/>
          <p:cNvSpPr/>
          <p:nvPr/>
        </p:nvSpPr>
        <p:spPr>
          <a:xfrm>
            <a:off x="22068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3" name="object 8153"/>
          <p:cNvSpPr/>
          <p:nvPr/>
        </p:nvSpPr>
        <p:spPr>
          <a:xfrm>
            <a:off x="22068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4" name="object 8154"/>
          <p:cNvSpPr/>
          <p:nvPr/>
        </p:nvSpPr>
        <p:spPr>
          <a:xfrm>
            <a:off x="22068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5" name="object 8155"/>
          <p:cNvSpPr/>
          <p:nvPr/>
        </p:nvSpPr>
        <p:spPr>
          <a:xfrm>
            <a:off x="22068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6" name="object 8156"/>
          <p:cNvSpPr/>
          <p:nvPr/>
        </p:nvSpPr>
        <p:spPr>
          <a:xfrm>
            <a:off x="22068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7" name="object 8157"/>
          <p:cNvSpPr/>
          <p:nvPr/>
        </p:nvSpPr>
        <p:spPr>
          <a:xfrm>
            <a:off x="22068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8" name="object 8158"/>
          <p:cNvSpPr/>
          <p:nvPr/>
        </p:nvSpPr>
        <p:spPr>
          <a:xfrm>
            <a:off x="22068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9" name="object 8159"/>
          <p:cNvSpPr/>
          <p:nvPr/>
        </p:nvSpPr>
        <p:spPr>
          <a:xfrm>
            <a:off x="2206853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0" name="object 8160"/>
          <p:cNvSpPr/>
          <p:nvPr/>
        </p:nvSpPr>
        <p:spPr>
          <a:xfrm>
            <a:off x="22089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1" name="object 8161"/>
          <p:cNvSpPr/>
          <p:nvPr/>
        </p:nvSpPr>
        <p:spPr>
          <a:xfrm>
            <a:off x="22089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2" name="object 8162"/>
          <p:cNvSpPr/>
          <p:nvPr/>
        </p:nvSpPr>
        <p:spPr>
          <a:xfrm>
            <a:off x="2208999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3" name="object 8163"/>
          <p:cNvSpPr/>
          <p:nvPr/>
        </p:nvSpPr>
        <p:spPr>
          <a:xfrm>
            <a:off x="220899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4" name="object 8164"/>
          <p:cNvSpPr/>
          <p:nvPr/>
        </p:nvSpPr>
        <p:spPr>
          <a:xfrm>
            <a:off x="220899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5" name="object 8165"/>
          <p:cNvSpPr/>
          <p:nvPr/>
        </p:nvSpPr>
        <p:spPr>
          <a:xfrm>
            <a:off x="220899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6" name="object 8166"/>
          <p:cNvSpPr/>
          <p:nvPr/>
        </p:nvSpPr>
        <p:spPr>
          <a:xfrm>
            <a:off x="220899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7" name="object 8167"/>
          <p:cNvSpPr/>
          <p:nvPr/>
        </p:nvSpPr>
        <p:spPr>
          <a:xfrm>
            <a:off x="220899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8" name="object 8168"/>
          <p:cNvSpPr/>
          <p:nvPr/>
        </p:nvSpPr>
        <p:spPr>
          <a:xfrm>
            <a:off x="220899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9" name="object 8169"/>
          <p:cNvSpPr/>
          <p:nvPr/>
        </p:nvSpPr>
        <p:spPr>
          <a:xfrm>
            <a:off x="220899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0" name="object 8170"/>
          <p:cNvSpPr/>
          <p:nvPr/>
        </p:nvSpPr>
        <p:spPr>
          <a:xfrm>
            <a:off x="2208999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1" name="object 8171"/>
          <p:cNvSpPr/>
          <p:nvPr/>
        </p:nvSpPr>
        <p:spPr>
          <a:xfrm>
            <a:off x="22111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2" name="object 8172"/>
          <p:cNvSpPr/>
          <p:nvPr/>
        </p:nvSpPr>
        <p:spPr>
          <a:xfrm>
            <a:off x="22111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3" name="object 8173"/>
          <p:cNvSpPr/>
          <p:nvPr/>
        </p:nvSpPr>
        <p:spPr>
          <a:xfrm>
            <a:off x="22111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4" name="object 8174"/>
          <p:cNvSpPr/>
          <p:nvPr/>
        </p:nvSpPr>
        <p:spPr>
          <a:xfrm>
            <a:off x="22111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5" name="object 8175"/>
          <p:cNvSpPr/>
          <p:nvPr/>
        </p:nvSpPr>
        <p:spPr>
          <a:xfrm>
            <a:off x="22111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6" name="object 8176"/>
          <p:cNvSpPr/>
          <p:nvPr/>
        </p:nvSpPr>
        <p:spPr>
          <a:xfrm>
            <a:off x="22111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7" name="object 8177"/>
          <p:cNvSpPr/>
          <p:nvPr/>
        </p:nvSpPr>
        <p:spPr>
          <a:xfrm>
            <a:off x="22111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8" name="object 8178"/>
          <p:cNvSpPr/>
          <p:nvPr/>
        </p:nvSpPr>
        <p:spPr>
          <a:xfrm>
            <a:off x="22111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9" name="object 8179"/>
          <p:cNvSpPr/>
          <p:nvPr/>
        </p:nvSpPr>
        <p:spPr>
          <a:xfrm>
            <a:off x="22111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0" name="object 8180"/>
          <p:cNvSpPr/>
          <p:nvPr/>
        </p:nvSpPr>
        <p:spPr>
          <a:xfrm>
            <a:off x="22111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1" name="object 8181"/>
          <p:cNvSpPr/>
          <p:nvPr/>
        </p:nvSpPr>
        <p:spPr>
          <a:xfrm>
            <a:off x="22111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2" name="object 8182"/>
          <p:cNvSpPr/>
          <p:nvPr/>
        </p:nvSpPr>
        <p:spPr>
          <a:xfrm>
            <a:off x="22111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3" name="object 8183"/>
          <p:cNvSpPr/>
          <p:nvPr/>
        </p:nvSpPr>
        <p:spPr>
          <a:xfrm>
            <a:off x="22111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4" name="object 8184"/>
          <p:cNvSpPr/>
          <p:nvPr/>
        </p:nvSpPr>
        <p:spPr>
          <a:xfrm>
            <a:off x="2211146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5" name="object 8185"/>
          <p:cNvSpPr/>
          <p:nvPr/>
        </p:nvSpPr>
        <p:spPr>
          <a:xfrm>
            <a:off x="22111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6" name="object 8186"/>
          <p:cNvSpPr/>
          <p:nvPr/>
        </p:nvSpPr>
        <p:spPr>
          <a:xfrm>
            <a:off x="22111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7" name="object 8187"/>
          <p:cNvSpPr/>
          <p:nvPr/>
        </p:nvSpPr>
        <p:spPr>
          <a:xfrm>
            <a:off x="22111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8" name="object 8188"/>
          <p:cNvSpPr/>
          <p:nvPr/>
        </p:nvSpPr>
        <p:spPr>
          <a:xfrm>
            <a:off x="22111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9" name="object 8189"/>
          <p:cNvSpPr/>
          <p:nvPr/>
        </p:nvSpPr>
        <p:spPr>
          <a:xfrm>
            <a:off x="22111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0" name="object 8190"/>
          <p:cNvSpPr/>
          <p:nvPr/>
        </p:nvSpPr>
        <p:spPr>
          <a:xfrm>
            <a:off x="22111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1" name="object 8191"/>
          <p:cNvSpPr/>
          <p:nvPr/>
        </p:nvSpPr>
        <p:spPr>
          <a:xfrm>
            <a:off x="22111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2" name="object 8192"/>
          <p:cNvSpPr/>
          <p:nvPr/>
        </p:nvSpPr>
        <p:spPr>
          <a:xfrm>
            <a:off x="22111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3" name="object 8193"/>
          <p:cNvSpPr/>
          <p:nvPr/>
        </p:nvSpPr>
        <p:spPr>
          <a:xfrm>
            <a:off x="22111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4" name="object 8194"/>
          <p:cNvSpPr/>
          <p:nvPr/>
        </p:nvSpPr>
        <p:spPr>
          <a:xfrm>
            <a:off x="22111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5" name="object 8195"/>
          <p:cNvSpPr/>
          <p:nvPr/>
        </p:nvSpPr>
        <p:spPr>
          <a:xfrm>
            <a:off x="22111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6" name="object 8196"/>
          <p:cNvSpPr/>
          <p:nvPr/>
        </p:nvSpPr>
        <p:spPr>
          <a:xfrm>
            <a:off x="22111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7" name="object 8197"/>
          <p:cNvSpPr/>
          <p:nvPr/>
        </p:nvSpPr>
        <p:spPr>
          <a:xfrm>
            <a:off x="22111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8" name="object 8198"/>
          <p:cNvSpPr/>
          <p:nvPr/>
        </p:nvSpPr>
        <p:spPr>
          <a:xfrm>
            <a:off x="22111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9" name="object 8199"/>
          <p:cNvSpPr/>
          <p:nvPr/>
        </p:nvSpPr>
        <p:spPr>
          <a:xfrm>
            <a:off x="22111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0" name="object 8200"/>
          <p:cNvSpPr/>
          <p:nvPr/>
        </p:nvSpPr>
        <p:spPr>
          <a:xfrm>
            <a:off x="22111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1" name="object 8201"/>
          <p:cNvSpPr/>
          <p:nvPr/>
        </p:nvSpPr>
        <p:spPr>
          <a:xfrm>
            <a:off x="22111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2" name="object 8202"/>
          <p:cNvSpPr/>
          <p:nvPr/>
        </p:nvSpPr>
        <p:spPr>
          <a:xfrm>
            <a:off x="22111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3" name="object 8203"/>
          <p:cNvSpPr/>
          <p:nvPr/>
        </p:nvSpPr>
        <p:spPr>
          <a:xfrm>
            <a:off x="22111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4" name="object 8204"/>
          <p:cNvSpPr/>
          <p:nvPr/>
        </p:nvSpPr>
        <p:spPr>
          <a:xfrm>
            <a:off x="22111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5" name="object 8205"/>
          <p:cNvSpPr/>
          <p:nvPr/>
        </p:nvSpPr>
        <p:spPr>
          <a:xfrm>
            <a:off x="22111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6" name="object 8206"/>
          <p:cNvSpPr/>
          <p:nvPr/>
        </p:nvSpPr>
        <p:spPr>
          <a:xfrm>
            <a:off x="22111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7" name="object 8207"/>
          <p:cNvSpPr/>
          <p:nvPr/>
        </p:nvSpPr>
        <p:spPr>
          <a:xfrm>
            <a:off x="2208999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8" name="object 8208"/>
          <p:cNvSpPr/>
          <p:nvPr/>
        </p:nvSpPr>
        <p:spPr>
          <a:xfrm>
            <a:off x="22089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9" name="object 8209"/>
          <p:cNvSpPr/>
          <p:nvPr/>
        </p:nvSpPr>
        <p:spPr>
          <a:xfrm>
            <a:off x="22089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0" name="object 8210"/>
          <p:cNvSpPr/>
          <p:nvPr/>
        </p:nvSpPr>
        <p:spPr>
          <a:xfrm>
            <a:off x="22089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1" name="object 8211"/>
          <p:cNvSpPr/>
          <p:nvPr/>
        </p:nvSpPr>
        <p:spPr>
          <a:xfrm>
            <a:off x="22089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2" name="object 8212"/>
          <p:cNvSpPr/>
          <p:nvPr/>
        </p:nvSpPr>
        <p:spPr>
          <a:xfrm>
            <a:off x="22089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3" name="object 8213"/>
          <p:cNvSpPr/>
          <p:nvPr/>
        </p:nvSpPr>
        <p:spPr>
          <a:xfrm>
            <a:off x="22089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4" name="object 8214"/>
          <p:cNvSpPr/>
          <p:nvPr/>
        </p:nvSpPr>
        <p:spPr>
          <a:xfrm>
            <a:off x="22089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5" name="object 8215"/>
          <p:cNvSpPr/>
          <p:nvPr/>
        </p:nvSpPr>
        <p:spPr>
          <a:xfrm>
            <a:off x="22089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6" name="object 8216"/>
          <p:cNvSpPr/>
          <p:nvPr/>
        </p:nvSpPr>
        <p:spPr>
          <a:xfrm>
            <a:off x="2206853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7" name="object 8217"/>
          <p:cNvSpPr/>
          <p:nvPr/>
        </p:nvSpPr>
        <p:spPr>
          <a:xfrm>
            <a:off x="22068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8" name="object 8218"/>
          <p:cNvSpPr/>
          <p:nvPr/>
        </p:nvSpPr>
        <p:spPr>
          <a:xfrm>
            <a:off x="22068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9" name="object 8219"/>
          <p:cNvSpPr/>
          <p:nvPr/>
        </p:nvSpPr>
        <p:spPr>
          <a:xfrm>
            <a:off x="22068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0" name="object 8220"/>
          <p:cNvSpPr/>
          <p:nvPr/>
        </p:nvSpPr>
        <p:spPr>
          <a:xfrm>
            <a:off x="22068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1" name="object 8221"/>
          <p:cNvSpPr/>
          <p:nvPr/>
        </p:nvSpPr>
        <p:spPr>
          <a:xfrm>
            <a:off x="22068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2" name="object 8222"/>
          <p:cNvSpPr/>
          <p:nvPr/>
        </p:nvSpPr>
        <p:spPr>
          <a:xfrm>
            <a:off x="22068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3" name="object 8223"/>
          <p:cNvSpPr/>
          <p:nvPr/>
        </p:nvSpPr>
        <p:spPr>
          <a:xfrm>
            <a:off x="22068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4" name="object 8224"/>
          <p:cNvSpPr/>
          <p:nvPr/>
        </p:nvSpPr>
        <p:spPr>
          <a:xfrm>
            <a:off x="22068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5" name="object 8225"/>
          <p:cNvSpPr/>
          <p:nvPr/>
        </p:nvSpPr>
        <p:spPr>
          <a:xfrm>
            <a:off x="2204707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6" name="object 8226"/>
          <p:cNvSpPr/>
          <p:nvPr/>
        </p:nvSpPr>
        <p:spPr>
          <a:xfrm>
            <a:off x="22047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7" name="object 8227"/>
          <p:cNvSpPr/>
          <p:nvPr/>
        </p:nvSpPr>
        <p:spPr>
          <a:xfrm>
            <a:off x="22047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8" name="object 8228"/>
          <p:cNvSpPr/>
          <p:nvPr/>
        </p:nvSpPr>
        <p:spPr>
          <a:xfrm>
            <a:off x="22047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9" name="object 8229"/>
          <p:cNvSpPr/>
          <p:nvPr/>
        </p:nvSpPr>
        <p:spPr>
          <a:xfrm>
            <a:off x="22047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0" name="object 8230"/>
          <p:cNvSpPr/>
          <p:nvPr/>
        </p:nvSpPr>
        <p:spPr>
          <a:xfrm>
            <a:off x="22047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1" name="object 8231"/>
          <p:cNvSpPr/>
          <p:nvPr/>
        </p:nvSpPr>
        <p:spPr>
          <a:xfrm>
            <a:off x="22047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2" name="object 8232"/>
          <p:cNvSpPr/>
          <p:nvPr/>
        </p:nvSpPr>
        <p:spPr>
          <a:xfrm>
            <a:off x="22047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3" name="object 8233"/>
          <p:cNvSpPr/>
          <p:nvPr/>
        </p:nvSpPr>
        <p:spPr>
          <a:xfrm>
            <a:off x="22047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4" name="object 8234"/>
          <p:cNvSpPr/>
          <p:nvPr/>
        </p:nvSpPr>
        <p:spPr>
          <a:xfrm>
            <a:off x="22047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5" name="object 8235"/>
          <p:cNvSpPr/>
          <p:nvPr/>
        </p:nvSpPr>
        <p:spPr>
          <a:xfrm>
            <a:off x="22047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6" name="object 8236"/>
          <p:cNvSpPr/>
          <p:nvPr/>
        </p:nvSpPr>
        <p:spPr>
          <a:xfrm>
            <a:off x="22047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7" name="object 8237"/>
          <p:cNvSpPr/>
          <p:nvPr/>
        </p:nvSpPr>
        <p:spPr>
          <a:xfrm>
            <a:off x="2204707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8" name="object 8238"/>
          <p:cNvSpPr/>
          <p:nvPr/>
        </p:nvSpPr>
        <p:spPr>
          <a:xfrm>
            <a:off x="22047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9" name="object 8239"/>
          <p:cNvSpPr/>
          <p:nvPr/>
        </p:nvSpPr>
        <p:spPr>
          <a:xfrm>
            <a:off x="22047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0" name="object 8240"/>
          <p:cNvSpPr/>
          <p:nvPr/>
        </p:nvSpPr>
        <p:spPr>
          <a:xfrm>
            <a:off x="22047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1" name="object 8241"/>
          <p:cNvSpPr/>
          <p:nvPr/>
        </p:nvSpPr>
        <p:spPr>
          <a:xfrm>
            <a:off x="22047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2" name="object 8242"/>
          <p:cNvSpPr/>
          <p:nvPr/>
        </p:nvSpPr>
        <p:spPr>
          <a:xfrm>
            <a:off x="2202560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3" name="object 8243"/>
          <p:cNvSpPr/>
          <p:nvPr/>
        </p:nvSpPr>
        <p:spPr>
          <a:xfrm>
            <a:off x="220257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4" name="object 8244"/>
          <p:cNvSpPr/>
          <p:nvPr/>
        </p:nvSpPr>
        <p:spPr>
          <a:xfrm>
            <a:off x="220257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5" name="object 8245"/>
          <p:cNvSpPr/>
          <p:nvPr/>
        </p:nvSpPr>
        <p:spPr>
          <a:xfrm>
            <a:off x="220257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6" name="object 8246"/>
          <p:cNvSpPr/>
          <p:nvPr/>
        </p:nvSpPr>
        <p:spPr>
          <a:xfrm>
            <a:off x="220257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7" name="object 8247"/>
          <p:cNvSpPr/>
          <p:nvPr/>
        </p:nvSpPr>
        <p:spPr>
          <a:xfrm>
            <a:off x="2202573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8" name="object 8248"/>
          <p:cNvSpPr/>
          <p:nvPr/>
        </p:nvSpPr>
        <p:spPr>
          <a:xfrm>
            <a:off x="2204707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9" name="object 8249"/>
          <p:cNvSpPr/>
          <p:nvPr/>
        </p:nvSpPr>
        <p:spPr>
          <a:xfrm>
            <a:off x="22047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0" name="object 8250"/>
          <p:cNvSpPr/>
          <p:nvPr/>
        </p:nvSpPr>
        <p:spPr>
          <a:xfrm>
            <a:off x="22047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1" name="object 8251"/>
          <p:cNvSpPr/>
          <p:nvPr/>
        </p:nvSpPr>
        <p:spPr>
          <a:xfrm>
            <a:off x="22047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2" name="object 8252"/>
          <p:cNvSpPr/>
          <p:nvPr/>
        </p:nvSpPr>
        <p:spPr>
          <a:xfrm>
            <a:off x="22047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3" name="object 8253"/>
          <p:cNvSpPr/>
          <p:nvPr/>
        </p:nvSpPr>
        <p:spPr>
          <a:xfrm>
            <a:off x="22047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4" name="object 8254"/>
          <p:cNvSpPr/>
          <p:nvPr/>
        </p:nvSpPr>
        <p:spPr>
          <a:xfrm>
            <a:off x="22047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5" name="object 8255"/>
          <p:cNvSpPr/>
          <p:nvPr/>
        </p:nvSpPr>
        <p:spPr>
          <a:xfrm>
            <a:off x="22047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6" name="object 8256"/>
          <p:cNvSpPr/>
          <p:nvPr/>
        </p:nvSpPr>
        <p:spPr>
          <a:xfrm>
            <a:off x="22047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7" name="object 8257"/>
          <p:cNvSpPr/>
          <p:nvPr/>
        </p:nvSpPr>
        <p:spPr>
          <a:xfrm>
            <a:off x="22047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8" name="object 8258"/>
          <p:cNvSpPr/>
          <p:nvPr/>
        </p:nvSpPr>
        <p:spPr>
          <a:xfrm>
            <a:off x="22047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9" name="object 8259"/>
          <p:cNvSpPr/>
          <p:nvPr/>
        </p:nvSpPr>
        <p:spPr>
          <a:xfrm>
            <a:off x="22047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0" name="object 8260"/>
          <p:cNvSpPr/>
          <p:nvPr/>
        </p:nvSpPr>
        <p:spPr>
          <a:xfrm>
            <a:off x="22047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1" name="object 8261"/>
          <p:cNvSpPr/>
          <p:nvPr/>
        </p:nvSpPr>
        <p:spPr>
          <a:xfrm>
            <a:off x="22047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2" name="object 8262"/>
          <p:cNvSpPr/>
          <p:nvPr/>
        </p:nvSpPr>
        <p:spPr>
          <a:xfrm>
            <a:off x="22047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3" name="object 8263"/>
          <p:cNvSpPr/>
          <p:nvPr/>
        </p:nvSpPr>
        <p:spPr>
          <a:xfrm>
            <a:off x="22047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4" name="object 8264"/>
          <p:cNvSpPr/>
          <p:nvPr/>
        </p:nvSpPr>
        <p:spPr>
          <a:xfrm>
            <a:off x="22047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5" name="object 8265"/>
          <p:cNvSpPr/>
          <p:nvPr/>
        </p:nvSpPr>
        <p:spPr>
          <a:xfrm>
            <a:off x="22047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6" name="object 8266"/>
          <p:cNvSpPr/>
          <p:nvPr/>
        </p:nvSpPr>
        <p:spPr>
          <a:xfrm>
            <a:off x="22047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7" name="object 8267"/>
          <p:cNvSpPr/>
          <p:nvPr/>
        </p:nvSpPr>
        <p:spPr>
          <a:xfrm>
            <a:off x="22047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8" name="object 8268"/>
          <p:cNvSpPr/>
          <p:nvPr/>
        </p:nvSpPr>
        <p:spPr>
          <a:xfrm>
            <a:off x="2204707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9" name="object 8269"/>
          <p:cNvSpPr/>
          <p:nvPr/>
        </p:nvSpPr>
        <p:spPr>
          <a:xfrm>
            <a:off x="22068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0" name="object 8270"/>
          <p:cNvSpPr/>
          <p:nvPr/>
        </p:nvSpPr>
        <p:spPr>
          <a:xfrm>
            <a:off x="2206853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1" name="object 8271"/>
          <p:cNvSpPr/>
          <p:nvPr/>
        </p:nvSpPr>
        <p:spPr>
          <a:xfrm>
            <a:off x="220685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2" name="object 8272"/>
          <p:cNvSpPr/>
          <p:nvPr/>
        </p:nvSpPr>
        <p:spPr>
          <a:xfrm>
            <a:off x="220685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3" name="object 8273"/>
          <p:cNvSpPr/>
          <p:nvPr/>
        </p:nvSpPr>
        <p:spPr>
          <a:xfrm>
            <a:off x="220685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4" name="object 8274"/>
          <p:cNvSpPr/>
          <p:nvPr/>
        </p:nvSpPr>
        <p:spPr>
          <a:xfrm>
            <a:off x="220685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5" name="object 8275"/>
          <p:cNvSpPr/>
          <p:nvPr/>
        </p:nvSpPr>
        <p:spPr>
          <a:xfrm>
            <a:off x="220685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6" name="object 8276"/>
          <p:cNvSpPr/>
          <p:nvPr/>
        </p:nvSpPr>
        <p:spPr>
          <a:xfrm>
            <a:off x="220685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7" name="object 8277"/>
          <p:cNvSpPr/>
          <p:nvPr/>
        </p:nvSpPr>
        <p:spPr>
          <a:xfrm>
            <a:off x="220685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8" name="object 8278"/>
          <p:cNvSpPr/>
          <p:nvPr/>
        </p:nvSpPr>
        <p:spPr>
          <a:xfrm>
            <a:off x="2206853" y="593580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9" name="object 8279"/>
          <p:cNvSpPr/>
          <p:nvPr/>
        </p:nvSpPr>
        <p:spPr>
          <a:xfrm>
            <a:off x="220899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0" name="object 8280"/>
          <p:cNvSpPr/>
          <p:nvPr/>
        </p:nvSpPr>
        <p:spPr>
          <a:xfrm>
            <a:off x="220899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1" name="object 8281"/>
          <p:cNvSpPr/>
          <p:nvPr/>
        </p:nvSpPr>
        <p:spPr>
          <a:xfrm>
            <a:off x="220899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2" name="object 8282"/>
          <p:cNvSpPr/>
          <p:nvPr/>
        </p:nvSpPr>
        <p:spPr>
          <a:xfrm>
            <a:off x="220899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3" name="object 8283"/>
          <p:cNvSpPr/>
          <p:nvPr/>
        </p:nvSpPr>
        <p:spPr>
          <a:xfrm>
            <a:off x="220899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4" name="object 8284"/>
          <p:cNvSpPr/>
          <p:nvPr/>
        </p:nvSpPr>
        <p:spPr>
          <a:xfrm>
            <a:off x="220899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5" name="object 8285"/>
          <p:cNvSpPr/>
          <p:nvPr/>
        </p:nvSpPr>
        <p:spPr>
          <a:xfrm>
            <a:off x="220899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6" name="object 8286"/>
          <p:cNvSpPr/>
          <p:nvPr/>
        </p:nvSpPr>
        <p:spPr>
          <a:xfrm>
            <a:off x="220899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7" name="object 8287"/>
          <p:cNvSpPr/>
          <p:nvPr/>
        </p:nvSpPr>
        <p:spPr>
          <a:xfrm>
            <a:off x="220899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8" name="object 8288"/>
          <p:cNvSpPr/>
          <p:nvPr/>
        </p:nvSpPr>
        <p:spPr>
          <a:xfrm>
            <a:off x="220899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9" name="object 8289"/>
          <p:cNvSpPr/>
          <p:nvPr/>
        </p:nvSpPr>
        <p:spPr>
          <a:xfrm>
            <a:off x="220899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0" name="object 8290"/>
          <p:cNvSpPr/>
          <p:nvPr/>
        </p:nvSpPr>
        <p:spPr>
          <a:xfrm>
            <a:off x="220899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1" name="object 8291"/>
          <p:cNvSpPr/>
          <p:nvPr/>
        </p:nvSpPr>
        <p:spPr>
          <a:xfrm>
            <a:off x="2208999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2" name="object 8292"/>
          <p:cNvSpPr/>
          <p:nvPr/>
        </p:nvSpPr>
        <p:spPr>
          <a:xfrm>
            <a:off x="220899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3" name="object 8293"/>
          <p:cNvSpPr/>
          <p:nvPr/>
        </p:nvSpPr>
        <p:spPr>
          <a:xfrm>
            <a:off x="220899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4" name="object 8294"/>
          <p:cNvSpPr/>
          <p:nvPr/>
        </p:nvSpPr>
        <p:spPr>
          <a:xfrm>
            <a:off x="220899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5" name="object 8295"/>
          <p:cNvSpPr/>
          <p:nvPr/>
        </p:nvSpPr>
        <p:spPr>
          <a:xfrm>
            <a:off x="220899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6" name="object 8296"/>
          <p:cNvSpPr/>
          <p:nvPr/>
        </p:nvSpPr>
        <p:spPr>
          <a:xfrm>
            <a:off x="220899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7" name="object 8297"/>
          <p:cNvSpPr/>
          <p:nvPr/>
        </p:nvSpPr>
        <p:spPr>
          <a:xfrm>
            <a:off x="220899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8" name="object 8298"/>
          <p:cNvSpPr/>
          <p:nvPr/>
        </p:nvSpPr>
        <p:spPr>
          <a:xfrm>
            <a:off x="220899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9" name="object 8299"/>
          <p:cNvSpPr/>
          <p:nvPr/>
        </p:nvSpPr>
        <p:spPr>
          <a:xfrm>
            <a:off x="220899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0" name="object 8300"/>
          <p:cNvSpPr/>
          <p:nvPr/>
        </p:nvSpPr>
        <p:spPr>
          <a:xfrm>
            <a:off x="220899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1" name="object 8301"/>
          <p:cNvSpPr/>
          <p:nvPr/>
        </p:nvSpPr>
        <p:spPr>
          <a:xfrm>
            <a:off x="220899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2" name="object 8302"/>
          <p:cNvSpPr/>
          <p:nvPr/>
        </p:nvSpPr>
        <p:spPr>
          <a:xfrm>
            <a:off x="220899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3" name="object 8303"/>
          <p:cNvSpPr/>
          <p:nvPr/>
        </p:nvSpPr>
        <p:spPr>
          <a:xfrm>
            <a:off x="220899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4" name="object 8304"/>
          <p:cNvSpPr/>
          <p:nvPr/>
        </p:nvSpPr>
        <p:spPr>
          <a:xfrm>
            <a:off x="220899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5" name="object 8305"/>
          <p:cNvSpPr/>
          <p:nvPr/>
        </p:nvSpPr>
        <p:spPr>
          <a:xfrm>
            <a:off x="220899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6" name="object 8306"/>
          <p:cNvSpPr/>
          <p:nvPr/>
        </p:nvSpPr>
        <p:spPr>
          <a:xfrm>
            <a:off x="220899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7" name="object 8307"/>
          <p:cNvSpPr/>
          <p:nvPr/>
        </p:nvSpPr>
        <p:spPr>
          <a:xfrm>
            <a:off x="2206853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8" name="object 8308"/>
          <p:cNvSpPr/>
          <p:nvPr/>
        </p:nvSpPr>
        <p:spPr>
          <a:xfrm>
            <a:off x="220685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9" name="object 8309"/>
          <p:cNvSpPr/>
          <p:nvPr/>
        </p:nvSpPr>
        <p:spPr>
          <a:xfrm>
            <a:off x="220685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0" name="object 8310"/>
          <p:cNvSpPr/>
          <p:nvPr/>
        </p:nvSpPr>
        <p:spPr>
          <a:xfrm>
            <a:off x="220685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1" name="object 8311"/>
          <p:cNvSpPr/>
          <p:nvPr/>
        </p:nvSpPr>
        <p:spPr>
          <a:xfrm>
            <a:off x="220685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2" name="object 8312"/>
          <p:cNvSpPr/>
          <p:nvPr/>
        </p:nvSpPr>
        <p:spPr>
          <a:xfrm>
            <a:off x="220685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3" name="object 8313"/>
          <p:cNvSpPr/>
          <p:nvPr/>
        </p:nvSpPr>
        <p:spPr>
          <a:xfrm>
            <a:off x="220685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4" name="object 8314"/>
          <p:cNvSpPr/>
          <p:nvPr/>
        </p:nvSpPr>
        <p:spPr>
          <a:xfrm>
            <a:off x="220685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5" name="object 8315"/>
          <p:cNvSpPr/>
          <p:nvPr/>
        </p:nvSpPr>
        <p:spPr>
          <a:xfrm>
            <a:off x="220685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6" name="object 8316"/>
          <p:cNvSpPr/>
          <p:nvPr/>
        </p:nvSpPr>
        <p:spPr>
          <a:xfrm>
            <a:off x="220685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7" name="object 8317"/>
          <p:cNvSpPr/>
          <p:nvPr/>
        </p:nvSpPr>
        <p:spPr>
          <a:xfrm>
            <a:off x="220685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8" name="object 8318"/>
          <p:cNvSpPr/>
          <p:nvPr/>
        </p:nvSpPr>
        <p:spPr>
          <a:xfrm>
            <a:off x="220685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9" name="object 8319"/>
          <p:cNvSpPr/>
          <p:nvPr/>
        </p:nvSpPr>
        <p:spPr>
          <a:xfrm>
            <a:off x="220685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0" name="object 8320"/>
          <p:cNvSpPr/>
          <p:nvPr/>
        </p:nvSpPr>
        <p:spPr>
          <a:xfrm>
            <a:off x="220685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1" name="object 8321"/>
          <p:cNvSpPr/>
          <p:nvPr/>
        </p:nvSpPr>
        <p:spPr>
          <a:xfrm>
            <a:off x="220685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2" name="object 8322"/>
          <p:cNvSpPr/>
          <p:nvPr/>
        </p:nvSpPr>
        <p:spPr>
          <a:xfrm>
            <a:off x="2204707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3" name="object 8323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4" name="object 8324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5" name="object 8325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6" name="object 8326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7" name="object 8327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8" name="object 8328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9" name="object 8329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0" name="object 8330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1" name="object 8331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2" name="object 8332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3" name="object 8333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4" name="object 8334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5" name="object 8335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6" name="object 8336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7" name="object 8337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8" name="object 8338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9" name="object 8339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0" name="object 8340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1" name="object 8341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2" name="object 8342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3" name="object 8343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4" name="object 8344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5" name="object 8345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6" name="object 8346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7" name="object 8347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8" name="object 8348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9" name="object 8349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0" name="object 8350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1" name="object 8351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2" name="object 8352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3" name="object 8353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4" name="object 8354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5" name="object 8355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6" name="object 8356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7" name="object 8357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8" name="object 8358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9" name="object 8359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0" name="object 8360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1" name="object 8361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2" name="object 8362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3" name="object 8363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4" name="object 8364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5" name="object 8365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6" name="object 8366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7" name="object 8367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8" name="object 8368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9" name="object 8369"/>
          <p:cNvSpPr/>
          <p:nvPr/>
        </p:nvSpPr>
        <p:spPr>
          <a:xfrm>
            <a:off x="22047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0" name="object 8370"/>
          <p:cNvSpPr/>
          <p:nvPr/>
        </p:nvSpPr>
        <p:spPr>
          <a:xfrm>
            <a:off x="2204707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1" name="object 8371"/>
          <p:cNvSpPr/>
          <p:nvPr/>
        </p:nvSpPr>
        <p:spPr>
          <a:xfrm>
            <a:off x="220470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2" name="object 8372"/>
          <p:cNvSpPr/>
          <p:nvPr/>
        </p:nvSpPr>
        <p:spPr>
          <a:xfrm>
            <a:off x="220470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3" name="object 8373"/>
          <p:cNvSpPr/>
          <p:nvPr/>
        </p:nvSpPr>
        <p:spPr>
          <a:xfrm>
            <a:off x="220470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4" name="object 8374"/>
          <p:cNvSpPr/>
          <p:nvPr/>
        </p:nvSpPr>
        <p:spPr>
          <a:xfrm>
            <a:off x="220470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5" name="object 8375"/>
          <p:cNvSpPr/>
          <p:nvPr/>
        </p:nvSpPr>
        <p:spPr>
          <a:xfrm>
            <a:off x="220470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6" name="object 8376"/>
          <p:cNvSpPr/>
          <p:nvPr/>
        </p:nvSpPr>
        <p:spPr>
          <a:xfrm>
            <a:off x="220470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7" name="object 8377"/>
          <p:cNvSpPr/>
          <p:nvPr/>
        </p:nvSpPr>
        <p:spPr>
          <a:xfrm>
            <a:off x="220470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8" name="object 8378"/>
          <p:cNvSpPr/>
          <p:nvPr/>
        </p:nvSpPr>
        <p:spPr>
          <a:xfrm>
            <a:off x="220470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9" name="object 8379"/>
          <p:cNvSpPr/>
          <p:nvPr/>
        </p:nvSpPr>
        <p:spPr>
          <a:xfrm>
            <a:off x="220470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0" name="object 8380"/>
          <p:cNvSpPr/>
          <p:nvPr/>
        </p:nvSpPr>
        <p:spPr>
          <a:xfrm>
            <a:off x="220470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1" name="object 8381"/>
          <p:cNvSpPr/>
          <p:nvPr/>
        </p:nvSpPr>
        <p:spPr>
          <a:xfrm>
            <a:off x="220470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2" name="object 8382"/>
          <p:cNvSpPr/>
          <p:nvPr/>
        </p:nvSpPr>
        <p:spPr>
          <a:xfrm>
            <a:off x="220470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3" name="object 8383"/>
          <p:cNvSpPr/>
          <p:nvPr/>
        </p:nvSpPr>
        <p:spPr>
          <a:xfrm>
            <a:off x="220470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4" name="object 8384"/>
          <p:cNvSpPr/>
          <p:nvPr/>
        </p:nvSpPr>
        <p:spPr>
          <a:xfrm>
            <a:off x="2204707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5" name="object 8385"/>
          <p:cNvSpPr/>
          <p:nvPr/>
        </p:nvSpPr>
        <p:spPr>
          <a:xfrm>
            <a:off x="22068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6" name="object 8386"/>
          <p:cNvSpPr/>
          <p:nvPr/>
        </p:nvSpPr>
        <p:spPr>
          <a:xfrm>
            <a:off x="22068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7" name="object 8387"/>
          <p:cNvSpPr/>
          <p:nvPr/>
        </p:nvSpPr>
        <p:spPr>
          <a:xfrm>
            <a:off x="22068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8" name="object 8388"/>
          <p:cNvSpPr/>
          <p:nvPr/>
        </p:nvSpPr>
        <p:spPr>
          <a:xfrm>
            <a:off x="22068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9" name="object 8389"/>
          <p:cNvSpPr/>
          <p:nvPr/>
        </p:nvSpPr>
        <p:spPr>
          <a:xfrm>
            <a:off x="22068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0" name="object 8390"/>
          <p:cNvSpPr/>
          <p:nvPr/>
        </p:nvSpPr>
        <p:spPr>
          <a:xfrm>
            <a:off x="22068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1" name="object 8391"/>
          <p:cNvSpPr/>
          <p:nvPr/>
        </p:nvSpPr>
        <p:spPr>
          <a:xfrm>
            <a:off x="22068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2" name="object 8392"/>
          <p:cNvSpPr/>
          <p:nvPr/>
        </p:nvSpPr>
        <p:spPr>
          <a:xfrm>
            <a:off x="22068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3" name="object 8393"/>
          <p:cNvSpPr/>
          <p:nvPr/>
        </p:nvSpPr>
        <p:spPr>
          <a:xfrm>
            <a:off x="22068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4" name="object 8394"/>
          <p:cNvSpPr/>
          <p:nvPr/>
        </p:nvSpPr>
        <p:spPr>
          <a:xfrm>
            <a:off x="22068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5" name="object 8395"/>
          <p:cNvSpPr/>
          <p:nvPr/>
        </p:nvSpPr>
        <p:spPr>
          <a:xfrm>
            <a:off x="22068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6" name="object 8396"/>
          <p:cNvSpPr/>
          <p:nvPr/>
        </p:nvSpPr>
        <p:spPr>
          <a:xfrm>
            <a:off x="22068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7" name="object 8397"/>
          <p:cNvSpPr/>
          <p:nvPr/>
        </p:nvSpPr>
        <p:spPr>
          <a:xfrm>
            <a:off x="22068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8" name="object 8398"/>
          <p:cNvSpPr/>
          <p:nvPr/>
        </p:nvSpPr>
        <p:spPr>
          <a:xfrm>
            <a:off x="22068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9" name="object 8399"/>
          <p:cNvSpPr/>
          <p:nvPr/>
        </p:nvSpPr>
        <p:spPr>
          <a:xfrm>
            <a:off x="2206853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0" name="object 8400"/>
          <p:cNvSpPr/>
          <p:nvPr/>
        </p:nvSpPr>
        <p:spPr>
          <a:xfrm>
            <a:off x="22089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1" name="object 8401"/>
          <p:cNvSpPr/>
          <p:nvPr/>
        </p:nvSpPr>
        <p:spPr>
          <a:xfrm>
            <a:off x="22089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2" name="object 8402"/>
          <p:cNvSpPr/>
          <p:nvPr/>
        </p:nvSpPr>
        <p:spPr>
          <a:xfrm>
            <a:off x="22089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3" name="object 8403"/>
          <p:cNvSpPr/>
          <p:nvPr/>
        </p:nvSpPr>
        <p:spPr>
          <a:xfrm>
            <a:off x="22089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4" name="object 8404"/>
          <p:cNvSpPr/>
          <p:nvPr/>
        </p:nvSpPr>
        <p:spPr>
          <a:xfrm>
            <a:off x="22089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5" name="object 8405"/>
          <p:cNvSpPr/>
          <p:nvPr/>
        </p:nvSpPr>
        <p:spPr>
          <a:xfrm>
            <a:off x="22089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6" name="object 8406"/>
          <p:cNvSpPr/>
          <p:nvPr/>
        </p:nvSpPr>
        <p:spPr>
          <a:xfrm>
            <a:off x="22089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7" name="object 8407"/>
          <p:cNvSpPr/>
          <p:nvPr/>
        </p:nvSpPr>
        <p:spPr>
          <a:xfrm>
            <a:off x="22089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8" name="object 8408"/>
          <p:cNvSpPr/>
          <p:nvPr/>
        </p:nvSpPr>
        <p:spPr>
          <a:xfrm>
            <a:off x="22089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9" name="object 8409"/>
          <p:cNvSpPr/>
          <p:nvPr/>
        </p:nvSpPr>
        <p:spPr>
          <a:xfrm>
            <a:off x="22089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0" name="object 8410"/>
          <p:cNvSpPr/>
          <p:nvPr/>
        </p:nvSpPr>
        <p:spPr>
          <a:xfrm>
            <a:off x="22089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1" name="object 8411"/>
          <p:cNvSpPr/>
          <p:nvPr/>
        </p:nvSpPr>
        <p:spPr>
          <a:xfrm>
            <a:off x="22089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2" name="object 8412"/>
          <p:cNvSpPr/>
          <p:nvPr/>
        </p:nvSpPr>
        <p:spPr>
          <a:xfrm>
            <a:off x="22089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3" name="object 8413"/>
          <p:cNvSpPr/>
          <p:nvPr/>
        </p:nvSpPr>
        <p:spPr>
          <a:xfrm>
            <a:off x="22089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4" name="object 8414"/>
          <p:cNvSpPr/>
          <p:nvPr/>
        </p:nvSpPr>
        <p:spPr>
          <a:xfrm>
            <a:off x="22089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5" name="object 8415"/>
          <p:cNvSpPr/>
          <p:nvPr/>
        </p:nvSpPr>
        <p:spPr>
          <a:xfrm>
            <a:off x="22089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6" name="object 8416"/>
          <p:cNvSpPr/>
          <p:nvPr/>
        </p:nvSpPr>
        <p:spPr>
          <a:xfrm>
            <a:off x="22089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7" name="object 8417"/>
          <p:cNvSpPr/>
          <p:nvPr/>
        </p:nvSpPr>
        <p:spPr>
          <a:xfrm>
            <a:off x="2208999" y="593793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8" name="object 8418"/>
          <p:cNvSpPr/>
          <p:nvPr/>
        </p:nvSpPr>
        <p:spPr>
          <a:xfrm>
            <a:off x="221114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9" name="object 8419"/>
          <p:cNvSpPr/>
          <p:nvPr/>
        </p:nvSpPr>
        <p:spPr>
          <a:xfrm>
            <a:off x="221114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0" name="object 8420"/>
          <p:cNvSpPr/>
          <p:nvPr/>
        </p:nvSpPr>
        <p:spPr>
          <a:xfrm>
            <a:off x="221114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1" name="object 8421"/>
          <p:cNvSpPr/>
          <p:nvPr/>
        </p:nvSpPr>
        <p:spPr>
          <a:xfrm>
            <a:off x="221114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2" name="object 8422"/>
          <p:cNvSpPr/>
          <p:nvPr/>
        </p:nvSpPr>
        <p:spPr>
          <a:xfrm>
            <a:off x="221114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3" name="object 8423"/>
          <p:cNvSpPr/>
          <p:nvPr/>
        </p:nvSpPr>
        <p:spPr>
          <a:xfrm>
            <a:off x="221114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4" name="object 8424"/>
          <p:cNvSpPr/>
          <p:nvPr/>
        </p:nvSpPr>
        <p:spPr>
          <a:xfrm>
            <a:off x="221114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5" name="object 8425"/>
          <p:cNvSpPr/>
          <p:nvPr/>
        </p:nvSpPr>
        <p:spPr>
          <a:xfrm>
            <a:off x="221114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6" name="object 8426"/>
          <p:cNvSpPr/>
          <p:nvPr/>
        </p:nvSpPr>
        <p:spPr>
          <a:xfrm>
            <a:off x="221114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7" name="object 8427"/>
          <p:cNvSpPr/>
          <p:nvPr/>
        </p:nvSpPr>
        <p:spPr>
          <a:xfrm>
            <a:off x="221114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8" name="object 8428"/>
          <p:cNvSpPr/>
          <p:nvPr/>
        </p:nvSpPr>
        <p:spPr>
          <a:xfrm>
            <a:off x="2211146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9" name="object 8429"/>
          <p:cNvSpPr/>
          <p:nvPr/>
        </p:nvSpPr>
        <p:spPr>
          <a:xfrm>
            <a:off x="221114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0" name="object 8430"/>
          <p:cNvSpPr/>
          <p:nvPr/>
        </p:nvSpPr>
        <p:spPr>
          <a:xfrm>
            <a:off x="221114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1" name="object 8431"/>
          <p:cNvSpPr/>
          <p:nvPr/>
        </p:nvSpPr>
        <p:spPr>
          <a:xfrm>
            <a:off x="221114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2" name="object 8432"/>
          <p:cNvSpPr/>
          <p:nvPr/>
        </p:nvSpPr>
        <p:spPr>
          <a:xfrm>
            <a:off x="221114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3" name="object 8433"/>
          <p:cNvSpPr/>
          <p:nvPr/>
        </p:nvSpPr>
        <p:spPr>
          <a:xfrm>
            <a:off x="221114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4" name="object 8434"/>
          <p:cNvSpPr/>
          <p:nvPr/>
        </p:nvSpPr>
        <p:spPr>
          <a:xfrm>
            <a:off x="221114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5" name="object 8435"/>
          <p:cNvSpPr/>
          <p:nvPr/>
        </p:nvSpPr>
        <p:spPr>
          <a:xfrm>
            <a:off x="221114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6" name="object 8436"/>
          <p:cNvSpPr/>
          <p:nvPr/>
        </p:nvSpPr>
        <p:spPr>
          <a:xfrm>
            <a:off x="221114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7" name="object 8437"/>
          <p:cNvSpPr/>
          <p:nvPr/>
        </p:nvSpPr>
        <p:spPr>
          <a:xfrm>
            <a:off x="221114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8" name="object 8438"/>
          <p:cNvSpPr/>
          <p:nvPr/>
        </p:nvSpPr>
        <p:spPr>
          <a:xfrm>
            <a:off x="221114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9" name="object 8439"/>
          <p:cNvSpPr/>
          <p:nvPr/>
        </p:nvSpPr>
        <p:spPr>
          <a:xfrm>
            <a:off x="221114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0" name="object 8440"/>
          <p:cNvSpPr/>
          <p:nvPr/>
        </p:nvSpPr>
        <p:spPr>
          <a:xfrm>
            <a:off x="2211146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1" name="object 8441"/>
          <p:cNvSpPr/>
          <p:nvPr/>
        </p:nvSpPr>
        <p:spPr>
          <a:xfrm>
            <a:off x="221114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2" name="object 8442"/>
          <p:cNvSpPr/>
          <p:nvPr/>
        </p:nvSpPr>
        <p:spPr>
          <a:xfrm>
            <a:off x="221114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3" name="object 8443"/>
          <p:cNvSpPr/>
          <p:nvPr/>
        </p:nvSpPr>
        <p:spPr>
          <a:xfrm>
            <a:off x="221114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4" name="object 8444"/>
          <p:cNvSpPr/>
          <p:nvPr/>
        </p:nvSpPr>
        <p:spPr>
          <a:xfrm>
            <a:off x="221114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5" name="object 8445"/>
          <p:cNvSpPr/>
          <p:nvPr/>
        </p:nvSpPr>
        <p:spPr>
          <a:xfrm>
            <a:off x="2208999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6" name="object 8446"/>
          <p:cNvSpPr/>
          <p:nvPr/>
        </p:nvSpPr>
        <p:spPr>
          <a:xfrm>
            <a:off x="220899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7" name="object 8447"/>
          <p:cNvSpPr/>
          <p:nvPr/>
        </p:nvSpPr>
        <p:spPr>
          <a:xfrm>
            <a:off x="220899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8" name="object 8448"/>
          <p:cNvSpPr/>
          <p:nvPr/>
        </p:nvSpPr>
        <p:spPr>
          <a:xfrm>
            <a:off x="220899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9" name="object 8449"/>
          <p:cNvSpPr/>
          <p:nvPr/>
        </p:nvSpPr>
        <p:spPr>
          <a:xfrm>
            <a:off x="220899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0" name="object 8450"/>
          <p:cNvSpPr/>
          <p:nvPr/>
        </p:nvSpPr>
        <p:spPr>
          <a:xfrm>
            <a:off x="220899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1" name="object 8451"/>
          <p:cNvSpPr/>
          <p:nvPr/>
        </p:nvSpPr>
        <p:spPr>
          <a:xfrm>
            <a:off x="220899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2" name="object 8452"/>
          <p:cNvSpPr/>
          <p:nvPr/>
        </p:nvSpPr>
        <p:spPr>
          <a:xfrm>
            <a:off x="220899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3" name="object 8453"/>
          <p:cNvSpPr/>
          <p:nvPr/>
        </p:nvSpPr>
        <p:spPr>
          <a:xfrm>
            <a:off x="220899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4" name="object 8454"/>
          <p:cNvSpPr/>
          <p:nvPr/>
        </p:nvSpPr>
        <p:spPr>
          <a:xfrm>
            <a:off x="220899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5" name="object 8455"/>
          <p:cNvSpPr/>
          <p:nvPr/>
        </p:nvSpPr>
        <p:spPr>
          <a:xfrm>
            <a:off x="220899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6" name="object 8456"/>
          <p:cNvSpPr/>
          <p:nvPr/>
        </p:nvSpPr>
        <p:spPr>
          <a:xfrm>
            <a:off x="220899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7" name="object 8457"/>
          <p:cNvSpPr/>
          <p:nvPr/>
        </p:nvSpPr>
        <p:spPr>
          <a:xfrm>
            <a:off x="220899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8" name="object 8458"/>
          <p:cNvSpPr/>
          <p:nvPr/>
        </p:nvSpPr>
        <p:spPr>
          <a:xfrm>
            <a:off x="3021317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9" name="object 8459"/>
          <p:cNvSpPr/>
          <p:nvPr/>
        </p:nvSpPr>
        <p:spPr>
          <a:xfrm>
            <a:off x="3017024" y="5895073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39">
                <a:moveTo>
                  <a:pt x="4292" y="2146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0" name="object 8460"/>
          <p:cNvSpPr/>
          <p:nvPr/>
        </p:nvSpPr>
        <p:spPr>
          <a:xfrm>
            <a:off x="3014878" y="589508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1" name="object 8461"/>
          <p:cNvSpPr/>
          <p:nvPr/>
        </p:nvSpPr>
        <p:spPr>
          <a:xfrm>
            <a:off x="301489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2" name="object 8462"/>
          <p:cNvSpPr/>
          <p:nvPr/>
        </p:nvSpPr>
        <p:spPr>
          <a:xfrm>
            <a:off x="301489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3" name="object 8463"/>
          <p:cNvSpPr/>
          <p:nvPr/>
        </p:nvSpPr>
        <p:spPr>
          <a:xfrm>
            <a:off x="301489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4" name="object 8464"/>
          <p:cNvSpPr/>
          <p:nvPr/>
        </p:nvSpPr>
        <p:spPr>
          <a:xfrm>
            <a:off x="3014891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5" name="object 8465"/>
          <p:cNvSpPr/>
          <p:nvPr/>
        </p:nvSpPr>
        <p:spPr>
          <a:xfrm>
            <a:off x="3014891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6" name="object 8466"/>
          <p:cNvSpPr/>
          <p:nvPr/>
        </p:nvSpPr>
        <p:spPr>
          <a:xfrm>
            <a:off x="3014891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7" name="object 8467"/>
          <p:cNvSpPr/>
          <p:nvPr/>
        </p:nvSpPr>
        <p:spPr>
          <a:xfrm>
            <a:off x="3014891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8" name="object 8468"/>
          <p:cNvSpPr/>
          <p:nvPr/>
        </p:nvSpPr>
        <p:spPr>
          <a:xfrm>
            <a:off x="3012744" y="589293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9" name="object 8469"/>
          <p:cNvSpPr/>
          <p:nvPr/>
        </p:nvSpPr>
        <p:spPr>
          <a:xfrm>
            <a:off x="301274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0" name="object 8470"/>
          <p:cNvSpPr/>
          <p:nvPr/>
        </p:nvSpPr>
        <p:spPr>
          <a:xfrm>
            <a:off x="301274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1" name="object 8471"/>
          <p:cNvSpPr/>
          <p:nvPr/>
        </p:nvSpPr>
        <p:spPr>
          <a:xfrm>
            <a:off x="301274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2" name="object 8472"/>
          <p:cNvSpPr/>
          <p:nvPr/>
        </p:nvSpPr>
        <p:spPr>
          <a:xfrm>
            <a:off x="301274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3" name="object 8473"/>
          <p:cNvSpPr/>
          <p:nvPr/>
        </p:nvSpPr>
        <p:spPr>
          <a:xfrm>
            <a:off x="301274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4" name="object 8474"/>
          <p:cNvSpPr/>
          <p:nvPr/>
        </p:nvSpPr>
        <p:spPr>
          <a:xfrm>
            <a:off x="301274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5" name="object 8475"/>
          <p:cNvSpPr/>
          <p:nvPr/>
        </p:nvSpPr>
        <p:spPr>
          <a:xfrm>
            <a:off x="301274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6" name="object 8476"/>
          <p:cNvSpPr/>
          <p:nvPr/>
        </p:nvSpPr>
        <p:spPr>
          <a:xfrm>
            <a:off x="301274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7" name="object 8477"/>
          <p:cNvSpPr/>
          <p:nvPr/>
        </p:nvSpPr>
        <p:spPr>
          <a:xfrm>
            <a:off x="301274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8" name="object 8478"/>
          <p:cNvSpPr/>
          <p:nvPr/>
        </p:nvSpPr>
        <p:spPr>
          <a:xfrm>
            <a:off x="301274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9" name="object 8479"/>
          <p:cNvSpPr/>
          <p:nvPr/>
        </p:nvSpPr>
        <p:spPr>
          <a:xfrm>
            <a:off x="301274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0" name="object 8480"/>
          <p:cNvSpPr/>
          <p:nvPr/>
        </p:nvSpPr>
        <p:spPr>
          <a:xfrm>
            <a:off x="3012744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1" name="object 8481"/>
          <p:cNvSpPr/>
          <p:nvPr/>
        </p:nvSpPr>
        <p:spPr>
          <a:xfrm>
            <a:off x="301274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2" name="object 8482"/>
          <p:cNvSpPr/>
          <p:nvPr/>
        </p:nvSpPr>
        <p:spPr>
          <a:xfrm>
            <a:off x="301274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3" name="object 8483"/>
          <p:cNvSpPr/>
          <p:nvPr/>
        </p:nvSpPr>
        <p:spPr>
          <a:xfrm>
            <a:off x="301274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4" name="object 8484"/>
          <p:cNvSpPr/>
          <p:nvPr/>
        </p:nvSpPr>
        <p:spPr>
          <a:xfrm>
            <a:off x="301274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5" name="object 8485"/>
          <p:cNvSpPr/>
          <p:nvPr/>
        </p:nvSpPr>
        <p:spPr>
          <a:xfrm>
            <a:off x="3012744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6" name="object 8486"/>
          <p:cNvSpPr/>
          <p:nvPr/>
        </p:nvSpPr>
        <p:spPr>
          <a:xfrm>
            <a:off x="3014891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7" name="object 8487"/>
          <p:cNvSpPr/>
          <p:nvPr/>
        </p:nvSpPr>
        <p:spPr>
          <a:xfrm>
            <a:off x="3014891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8" name="object 8488"/>
          <p:cNvSpPr/>
          <p:nvPr/>
        </p:nvSpPr>
        <p:spPr>
          <a:xfrm>
            <a:off x="3014891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9" name="object 8489"/>
          <p:cNvSpPr/>
          <p:nvPr/>
        </p:nvSpPr>
        <p:spPr>
          <a:xfrm>
            <a:off x="3014891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0" name="object 8490"/>
          <p:cNvSpPr/>
          <p:nvPr/>
        </p:nvSpPr>
        <p:spPr>
          <a:xfrm>
            <a:off x="3014891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1" name="object 8491"/>
          <p:cNvSpPr/>
          <p:nvPr/>
        </p:nvSpPr>
        <p:spPr>
          <a:xfrm>
            <a:off x="3014891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2" name="object 8492"/>
          <p:cNvSpPr/>
          <p:nvPr/>
        </p:nvSpPr>
        <p:spPr>
          <a:xfrm>
            <a:off x="3014891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3" name="object 8493"/>
          <p:cNvSpPr/>
          <p:nvPr/>
        </p:nvSpPr>
        <p:spPr>
          <a:xfrm>
            <a:off x="3014891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4" name="object 8494"/>
          <p:cNvSpPr/>
          <p:nvPr/>
        </p:nvSpPr>
        <p:spPr>
          <a:xfrm>
            <a:off x="3014891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5" name="object 8495"/>
          <p:cNvSpPr/>
          <p:nvPr/>
        </p:nvSpPr>
        <p:spPr>
          <a:xfrm>
            <a:off x="3014891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6" name="object 8496"/>
          <p:cNvSpPr/>
          <p:nvPr/>
        </p:nvSpPr>
        <p:spPr>
          <a:xfrm>
            <a:off x="3014891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7" name="object 8497"/>
          <p:cNvSpPr/>
          <p:nvPr/>
        </p:nvSpPr>
        <p:spPr>
          <a:xfrm>
            <a:off x="301702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8" name="object 8498"/>
          <p:cNvSpPr/>
          <p:nvPr/>
        </p:nvSpPr>
        <p:spPr>
          <a:xfrm>
            <a:off x="301702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9" name="object 8499"/>
          <p:cNvSpPr/>
          <p:nvPr/>
        </p:nvSpPr>
        <p:spPr>
          <a:xfrm>
            <a:off x="301702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0" name="object 8500"/>
          <p:cNvSpPr/>
          <p:nvPr/>
        </p:nvSpPr>
        <p:spPr>
          <a:xfrm>
            <a:off x="301702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1" name="object 8501"/>
          <p:cNvSpPr/>
          <p:nvPr/>
        </p:nvSpPr>
        <p:spPr>
          <a:xfrm>
            <a:off x="3017024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2" name="object 8502"/>
          <p:cNvSpPr/>
          <p:nvPr/>
        </p:nvSpPr>
        <p:spPr>
          <a:xfrm>
            <a:off x="3019170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3" name="object 8503"/>
          <p:cNvSpPr/>
          <p:nvPr/>
        </p:nvSpPr>
        <p:spPr>
          <a:xfrm>
            <a:off x="3019170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4" name="object 8504"/>
          <p:cNvSpPr/>
          <p:nvPr/>
        </p:nvSpPr>
        <p:spPr>
          <a:xfrm>
            <a:off x="3019170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5" name="object 8505"/>
          <p:cNvSpPr/>
          <p:nvPr/>
        </p:nvSpPr>
        <p:spPr>
          <a:xfrm>
            <a:off x="3021317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6" name="object 8506"/>
          <p:cNvSpPr/>
          <p:nvPr/>
        </p:nvSpPr>
        <p:spPr>
          <a:xfrm>
            <a:off x="3021317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7" name="object 8507"/>
          <p:cNvSpPr/>
          <p:nvPr/>
        </p:nvSpPr>
        <p:spPr>
          <a:xfrm>
            <a:off x="3021317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8" name="object 8508"/>
          <p:cNvSpPr/>
          <p:nvPr/>
        </p:nvSpPr>
        <p:spPr>
          <a:xfrm>
            <a:off x="3021317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9" name="object 8509"/>
          <p:cNvSpPr/>
          <p:nvPr/>
        </p:nvSpPr>
        <p:spPr>
          <a:xfrm>
            <a:off x="3023463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0" name="object 8510"/>
          <p:cNvSpPr/>
          <p:nvPr/>
        </p:nvSpPr>
        <p:spPr>
          <a:xfrm>
            <a:off x="3023463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1" name="object 8511"/>
          <p:cNvSpPr/>
          <p:nvPr/>
        </p:nvSpPr>
        <p:spPr>
          <a:xfrm>
            <a:off x="3023463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2" name="object 8512"/>
          <p:cNvSpPr/>
          <p:nvPr/>
        </p:nvSpPr>
        <p:spPr>
          <a:xfrm>
            <a:off x="3023463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3" name="object 8513"/>
          <p:cNvSpPr/>
          <p:nvPr/>
        </p:nvSpPr>
        <p:spPr>
          <a:xfrm>
            <a:off x="3023463" y="589293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4" name="object 8514"/>
          <p:cNvSpPr/>
          <p:nvPr/>
        </p:nvSpPr>
        <p:spPr>
          <a:xfrm>
            <a:off x="3025597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5" name="object 8515"/>
          <p:cNvSpPr/>
          <p:nvPr/>
        </p:nvSpPr>
        <p:spPr>
          <a:xfrm>
            <a:off x="3025597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6" name="object 8516"/>
          <p:cNvSpPr/>
          <p:nvPr/>
        </p:nvSpPr>
        <p:spPr>
          <a:xfrm>
            <a:off x="3025597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7" name="object 8517"/>
          <p:cNvSpPr/>
          <p:nvPr/>
        </p:nvSpPr>
        <p:spPr>
          <a:xfrm>
            <a:off x="3025597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8" name="object 8518"/>
          <p:cNvSpPr/>
          <p:nvPr/>
        </p:nvSpPr>
        <p:spPr>
          <a:xfrm>
            <a:off x="3025597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9" name="object 8519"/>
          <p:cNvSpPr/>
          <p:nvPr/>
        </p:nvSpPr>
        <p:spPr>
          <a:xfrm>
            <a:off x="3025597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0" name="object 8520"/>
          <p:cNvSpPr/>
          <p:nvPr/>
        </p:nvSpPr>
        <p:spPr>
          <a:xfrm>
            <a:off x="3025597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1" name="object 8521"/>
          <p:cNvSpPr/>
          <p:nvPr/>
        </p:nvSpPr>
        <p:spPr>
          <a:xfrm>
            <a:off x="3025597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2" name="object 8522"/>
          <p:cNvSpPr/>
          <p:nvPr/>
        </p:nvSpPr>
        <p:spPr>
          <a:xfrm>
            <a:off x="3025597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3" name="object 8523"/>
          <p:cNvSpPr/>
          <p:nvPr/>
        </p:nvSpPr>
        <p:spPr>
          <a:xfrm>
            <a:off x="3025597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4" name="object 8524"/>
          <p:cNvSpPr/>
          <p:nvPr/>
        </p:nvSpPr>
        <p:spPr>
          <a:xfrm>
            <a:off x="3025597" y="58886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5" name="object 8525"/>
          <p:cNvSpPr/>
          <p:nvPr/>
        </p:nvSpPr>
        <p:spPr>
          <a:xfrm>
            <a:off x="3025597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6" name="object 8526"/>
          <p:cNvSpPr/>
          <p:nvPr/>
        </p:nvSpPr>
        <p:spPr>
          <a:xfrm>
            <a:off x="3025597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7" name="object 8527"/>
          <p:cNvSpPr/>
          <p:nvPr/>
        </p:nvSpPr>
        <p:spPr>
          <a:xfrm>
            <a:off x="3025597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8" name="object 8528"/>
          <p:cNvSpPr/>
          <p:nvPr/>
        </p:nvSpPr>
        <p:spPr>
          <a:xfrm>
            <a:off x="3025597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9" name="object 8529"/>
          <p:cNvSpPr/>
          <p:nvPr/>
        </p:nvSpPr>
        <p:spPr>
          <a:xfrm>
            <a:off x="3025597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0" name="object 8530"/>
          <p:cNvSpPr/>
          <p:nvPr/>
        </p:nvSpPr>
        <p:spPr>
          <a:xfrm>
            <a:off x="3025597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1" name="object 8531"/>
          <p:cNvSpPr/>
          <p:nvPr/>
        </p:nvSpPr>
        <p:spPr>
          <a:xfrm>
            <a:off x="3025597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2" name="object 8532"/>
          <p:cNvSpPr/>
          <p:nvPr/>
        </p:nvSpPr>
        <p:spPr>
          <a:xfrm>
            <a:off x="3025597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3" name="object 8533"/>
          <p:cNvSpPr/>
          <p:nvPr/>
        </p:nvSpPr>
        <p:spPr>
          <a:xfrm>
            <a:off x="3025597" y="5886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4" name="object 8534"/>
          <p:cNvSpPr/>
          <p:nvPr/>
        </p:nvSpPr>
        <p:spPr>
          <a:xfrm>
            <a:off x="3025597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5" name="object 8535"/>
          <p:cNvSpPr/>
          <p:nvPr/>
        </p:nvSpPr>
        <p:spPr>
          <a:xfrm>
            <a:off x="3025597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6" name="object 8536"/>
          <p:cNvSpPr/>
          <p:nvPr/>
        </p:nvSpPr>
        <p:spPr>
          <a:xfrm>
            <a:off x="3025597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7" name="object 8537"/>
          <p:cNvSpPr/>
          <p:nvPr/>
        </p:nvSpPr>
        <p:spPr>
          <a:xfrm>
            <a:off x="3025597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8" name="object 8538"/>
          <p:cNvSpPr/>
          <p:nvPr/>
        </p:nvSpPr>
        <p:spPr>
          <a:xfrm>
            <a:off x="3025597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9" name="object 8539"/>
          <p:cNvSpPr/>
          <p:nvPr/>
        </p:nvSpPr>
        <p:spPr>
          <a:xfrm>
            <a:off x="3025597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0" name="object 8540"/>
          <p:cNvSpPr/>
          <p:nvPr/>
        </p:nvSpPr>
        <p:spPr>
          <a:xfrm>
            <a:off x="3025597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1" name="object 8541"/>
          <p:cNvSpPr/>
          <p:nvPr/>
        </p:nvSpPr>
        <p:spPr>
          <a:xfrm>
            <a:off x="3025597" y="5884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2" name="object 8542"/>
          <p:cNvSpPr/>
          <p:nvPr/>
        </p:nvSpPr>
        <p:spPr>
          <a:xfrm>
            <a:off x="302559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3" name="object 8543"/>
          <p:cNvSpPr/>
          <p:nvPr/>
        </p:nvSpPr>
        <p:spPr>
          <a:xfrm>
            <a:off x="302559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4" name="object 8544"/>
          <p:cNvSpPr/>
          <p:nvPr/>
        </p:nvSpPr>
        <p:spPr>
          <a:xfrm>
            <a:off x="302559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5" name="object 8545"/>
          <p:cNvSpPr/>
          <p:nvPr/>
        </p:nvSpPr>
        <p:spPr>
          <a:xfrm>
            <a:off x="3023450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6" name="object 8546"/>
          <p:cNvSpPr/>
          <p:nvPr/>
        </p:nvSpPr>
        <p:spPr>
          <a:xfrm>
            <a:off x="302346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7" name="object 8547"/>
          <p:cNvSpPr/>
          <p:nvPr/>
        </p:nvSpPr>
        <p:spPr>
          <a:xfrm>
            <a:off x="302346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8" name="object 8548"/>
          <p:cNvSpPr/>
          <p:nvPr/>
        </p:nvSpPr>
        <p:spPr>
          <a:xfrm>
            <a:off x="3021317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9" name="object 8549"/>
          <p:cNvSpPr/>
          <p:nvPr/>
        </p:nvSpPr>
        <p:spPr>
          <a:xfrm>
            <a:off x="302131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0" name="object 8550"/>
          <p:cNvSpPr/>
          <p:nvPr/>
        </p:nvSpPr>
        <p:spPr>
          <a:xfrm>
            <a:off x="302131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1" name="object 8551"/>
          <p:cNvSpPr/>
          <p:nvPr/>
        </p:nvSpPr>
        <p:spPr>
          <a:xfrm>
            <a:off x="3021317" y="5882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2" name="object 8552"/>
          <p:cNvSpPr/>
          <p:nvPr/>
        </p:nvSpPr>
        <p:spPr>
          <a:xfrm>
            <a:off x="3019170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3" name="object 8553"/>
          <p:cNvSpPr/>
          <p:nvPr/>
        </p:nvSpPr>
        <p:spPr>
          <a:xfrm>
            <a:off x="3019170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4" name="object 8554"/>
          <p:cNvSpPr/>
          <p:nvPr/>
        </p:nvSpPr>
        <p:spPr>
          <a:xfrm>
            <a:off x="3019170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5" name="object 8555"/>
          <p:cNvSpPr/>
          <p:nvPr/>
        </p:nvSpPr>
        <p:spPr>
          <a:xfrm>
            <a:off x="3017024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6" name="object 8556"/>
          <p:cNvSpPr/>
          <p:nvPr/>
        </p:nvSpPr>
        <p:spPr>
          <a:xfrm>
            <a:off x="3017024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7" name="object 8557"/>
          <p:cNvSpPr/>
          <p:nvPr/>
        </p:nvSpPr>
        <p:spPr>
          <a:xfrm>
            <a:off x="3014878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8" name="object 8558"/>
          <p:cNvSpPr/>
          <p:nvPr/>
        </p:nvSpPr>
        <p:spPr>
          <a:xfrm>
            <a:off x="3014891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9" name="object 8559"/>
          <p:cNvSpPr/>
          <p:nvPr/>
        </p:nvSpPr>
        <p:spPr>
          <a:xfrm>
            <a:off x="3014891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0" name="object 8560"/>
          <p:cNvSpPr/>
          <p:nvPr/>
        </p:nvSpPr>
        <p:spPr>
          <a:xfrm>
            <a:off x="3014891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1" name="object 8561"/>
          <p:cNvSpPr/>
          <p:nvPr/>
        </p:nvSpPr>
        <p:spPr>
          <a:xfrm>
            <a:off x="3014891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2" name="object 8562"/>
          <p:cNvSpPr/>
          <p:nvPr/>
        </p:nvSpPr>
        <p:spPr>
          <a:xfrm>
            <a:off x="3014891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3" name="object 8563"/>
          <p:cNvSpPr/>
          <p:nvPr/>
        </p:nvSpPr>
        <p:spPr>
          <a:xfrm>
            <a:off x="3012744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4" name="object 8564"/>
          <p:cNvSpPr/>
          <p:nvPr/>
        </p:nvSpPr>
        <p:spPr>
          <a:xfrm>
            <a:off x="3012744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5" name="object 8565"/>
          <p:cNvSpPr/>
          <p:nvPr/>
        </p:nvSpPr>
        <p:spPr>
          <a:xfrm>
            <a:off x="3012744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6" name="object 8566"/>
          <p:cNvSpPr/>
          <p:nvPr/>
        </p:nvSpPr>
        <p:spPr>
          <a:xfrm>
            <a:off x="3012744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7" name="object 8567"/>
          <p:cNvSpPr/>
          <p:nvPr/>
        </p:nvSpPr>
        <p:spPr>
          <a:xfrm>
            <a:off x="3012744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8" name="object 8568"/>
          <p:cNvSpPr/>
          <p:nvPr/>
        </p:nvSpPr>
        <p:spPr>
          <a:xfrm>
            <a:off x="3012744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9" name="object 8569"/>
          <p:cNvSpPr/>
          <p:nvPr/>
        </p:nvSpPr>
        <p:spPr>
          <a:xfrm>
            <a:off x="3010598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0" name="object 8570"/>
          <p:cNvSpPr/>
          <p:nvPr/>
        </p:nvSpPr>
        <p:spPr>
          <a:xfrm>
            <a:off x="3010598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1" name="object 8571"/>
          <p:cNvSpPr/>
          <p:nvPr/>
        </p:nvSpPr>
        <p:spPr>
          <a:xfrm>
            <a:off x="3010598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2" name="object 8572"/>
          <p:cNvSpPr/>
          <p:nvPr/>
        </p:nvSpPr>
        <p:spPr>
          <a:xfrm>
            <a:off x="3010598" y="5882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3" name="object 8573"/>
          <p:cNvSpPr/>
          <p:nvPr/>
        </p:nvSpPr>
        <p:spPr>
          <a:xfrm>
            <a:off x="3010598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4" name="object 8574"/>
          <p:cNvSpPr/>
          <p:nvPr/>
        </p:nvSpPr>
        <p:spPr>
          <a:xfrm>
            <a:off x="3010598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5" name="object 8575"/>
          <p:cNvSpPr/>
          <p:nvPr/>
        </p:nvSpPr>
        <p:spPr>
          <a:xfrm>
            <a:off x="3008452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6" name="object 8576"/>
          <p:cNvSpPr/>
          <p:nvPr/>
        </p:nvSpPr>
        <p:spPr>
          <a:xfrm>
            <a:off x="3008452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7" name="object 8577"/>
          <p:cNvSpPr/>
          <p:nvPr/>
        </p:nvSpPr>
        <p:spPr>
          <a:xfrm>
            <a:off x="3008452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8" name="object 8578"/>
          <p:cNvSpPr/>
          <p:nvPr/>
        </p:nvSpPr>
        <p:spPr>
          <a:xfrm>
            <a:off x="3008452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9" name="object 8579"/>
          <p:cNvSpPr/>
          <p:nvPr/>
        </p:nvSpPr>
        <p:spPr>
          <a:xfrm>
            <a:off x="3008452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0" name="object 8580"/>
          <p:cNvSpPr/>
          <p:nvPr/>
        </p:nvSpPr>
        <p:spPr>
          <a:xfrm>
            <a:off x="3006305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1" name="object 8581"/>
          <p:cNvSpPr/>
          <p:nvPr/>
        </p:nvSpPr>
        <p:spPr>
          <a:xfrm>
            <a:off x="300630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2" name="object 8582"/>
          <p:cNvSpPr/>
          <p:nvPr/>
        </p:nvSpPr>
        <p:spPr>
          <a:xfrm>
            <a:off x="300630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3" name="object 8583"/>
          <p:cNvSpPr/>
          <p:nvPr/>
        </p:nvSpPr>
        <p:spPr>
          <a:xfrm>
            <a:off x="300630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4" name="object 8584"/>
          <p:cNvSpPr/>
          <p:nvPr/>
        </p:nvSpPr>
        <p:spPr>
          <a:xfrm>
            <a:off x="300630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5" name="object 8585"/>
          <p:cNvSpPr/>
          <p:nvPr/>
        </p:nvSpPr>
        <p:spPr>
          <a:xfrm>
            <a:off x="3004159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6" name="object 8586"/>
          <p:cNvSpPr/>
          <p:nvPr/>
        </p:nvSpPr>
        <p:spPr>
          <a:xfrm>
            <a:off x="3004172" y="58843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7" name="object 8587"/>
          <p:cNvSpPr/>
          <p:nvPr/>
        </p:nvSpPr>
        <p:spPr>
          <a:xfrm>
            <a:off x="3004172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8" name="object 8588"/>
          <p:cNvSpPr/>
          <p:nvPr/>
        </p:nvSpPr>
        <p:spPr>
          <a:xfrm>
            <a:off x="3004172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9" name="object 8589"/>
          <p:cNvSpPr/>
          <p:nvPr/>
        </p:nvSpPr>
        <p:spPr>
          <a:xfrm>
            <a:off x="3004172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0" name="object 8590"/>
          <p:cNvSpPr/>
          <p:nvPr/>
        </p:nvSpPr>
        <p:spPr>
          <a:xfrm>
            <a:off x="3002026" y="58865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1" name="object 8591"/>
          <p:cNvSpPr/>
          <p:nvPr/>
        </p:nvSpPr>
        <p:spPr>
          <a:xfrm>
            <a:off x="3002026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2" name="object 8592"/>
          <p:cNvSpPr/>
          <p:nvPr/>
        </p:nvSpPr>
        <p:spPr>
          <a:xfrm>
            <a:off x="3002026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3" name="object 8593"/>
          <p:cNvSpPr/>
          <p:nvPr/>
        </p:nvSpPr>
        <p:spPr>
          <a:xfrm>
            <a:off x="3002026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4" name="object 8594"/>
          <p:cNvSpPr/>
          <p:nvPr/>
        </p:nvSpPr>
        <p:spPr>
          <a:xfrm>
            <a:off x="3002026" y="58886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5" name="object 8595"/>
          <p:cNvSpPr/>
          <p:nvPr/>
        </p:nvSpPr>
        <p:spPr>
          <a:xfrm>
            <a:off x="3002026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6" name="object 8596"/>
          <p:cNvSpPr/>
          <p:nvPr/>
        </p:nvSpPr>
        <p:spPr>
          <a:xfrm>
            <a:off x="3002026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7" name="object 8597"/>
          <p:cNvSpPr/>
          <p:nvPr/>
        </p:nvSpPr>
        <p:spPr>
          <a:xfrm>
            <a:off x="2999879" y="58907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8" name="object 8598"/>
          <p:cNvSpPr/>
          <p:nvPr/>
        </p:nvSpPr>
        <p:spPr>
          <a:xfrm>
            <a:off x="2999879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9" name="object 8599"/>
          <p:cNvSpPr/>
          <p:nvPr/>
        </p:nvSpPr>
        <p:spPr>
          <a:xfrm>
            <a:off x="2999879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0" name="object 8600"/>
          <p:cNvSpPr/>
          <p:nvPr/>
        </p:nvSpPr>
        <p:spPr>
          <a:xfrm>
            <a:off x="2999879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1" name="object 8601"/>
          <p:cNvSpPr/>
          <p:nvPr/>
        </p:nvSpPr>
        <p:spPr>
          <a:xfrm>
            <a:off x="2999879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2" name="object 8602"/>
          <p:cNvSpPr/>
          <p:nvPr/>
        </p:nvSpPr>
        <p:spPr>
          <a:xfrm>
            <a:off x="2999879" y="589508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3" name="object 8603"/>
          <p:cNvSpPr/>
          <p:nvPr/>
        </p:nvSpPr>
        <p:spPr>
          <a:xfrm>
            <a:off x="3002026" y="5895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4" name="object 8604"/>
          <p:cNvSpPr/>
          <p:nvPr/>
        </p:nvSpPr>
        <p:spPr>
          <a:xfrm>
            <a:off x="3002026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5" name="object 8605"/>
          <p:cNvSpPr/>
          <p:nvPr/>
        </p:nvSpPr>
        <p:spPr>
          <a:xfrm>
            <a:off x="3002026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6" name="object 8606"/>
          <p:cNvSpPr/>
          <p:nvPr/>
        </p:nvSpPr>
        <p:spPr>
          <a:xfrm>
            <a:off x="3002026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7" name="object 8607"/>
          <p:cNvSpPr/>
          <p:nvPr/>
        </p:nvSpPr>
        <p:spPr>
          <a:xfrm>
            <a:off x="3002026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8" name="object 8608"/>
          <p:cNvSpPr/>
          <p:nvPr/>
        </p:nvSpPr>
        <p:spPr>
          <a:xfrm>
            <a:off x="3002026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9" name="object 8609"/>
          <p:cNvSpPr/>
          <p:nvPr/>
        </p:nvSpPr>
        <p:spPr>
          <a:xfrm>
            <a:off x="3002026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0" name="object 8610"/>
          <p:cNvSpPr/>
          <p:nvPr/>
        </p:nvSpPr>
        <p:spPr>
          <a:xfrm>
            <a:off x="3002026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1" name="object 8611"/>
          <p:cNvSpPr/>
          <p:nvPr/>
        </p:nvSpPr>
        <p:spPr>
          <a:xfrm>
            <a:off x="3002026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2" name="object 8612"/>
          <p:cNvSpPr/>
          <p:nvPr/>
        </p:nvSpPr>
        <p:spPr>
          <a:xfrm>
            <a:off x="3002026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3" name="object 8613"/>
          <p:cNvSpPr/>
          <p:nvPr/>
        </p:nvSpPr>
        <p:spPr>
          <a:xfrm>
            <a:off x="3002026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4" name="object 8614"/>
          <p:cNvSpPr/>
          <p:nvPr/>
        </p:nvSpPr>
        <p:spPr>
          <a:xfrm>
            <a:off x="3002026" y="58993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46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5" name="object 8615"/>
          <p:cNvSpPr/>
          <p:nvPr/>
        </p:nvSpPr>
        <p:spPr>
          <a:xfrm>
            <a:off x="3004172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6" name="object 8616"/>
          <p:cNvSpPr/>
          <p:nvPr/>
        </p:nvSpPr>
        <p:spPr>
          <a:xfrm>
            <a:off x="3004172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7" name="object 8617"/>
          <p:cNvSpPr/>
          <p:nvPr/>
        </p:nvSpPr>
        <p:spPr>
          <a:xfrm>
            <a:off x="3004172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8" name="object 8618"/>
          <p:cNvSpPr/>
          <p:nvPr/>
        </p:nvSpPr>
        <p:spPr>
          <a:xfrm>
            <a:off x="3004172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9" name="object 8619"/>
          <p:cNvSpPr/>
          <p:nvPr/>
        </p:nvSpPr>
        <p:spPr>
          <a:xfrm>
            <a:off x="3004172" y="590151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0" name="object 8620"/>
          <p:cNvSpPr/>
          <p:nvPr/>
        </p:nvSpPr>
        <p:spPr>
          <a:xfrm>
            <a:off x="3006305" y="5901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1" name="object 8621"/>
          <p:cNvSpPr/>
          <p:nvPr/>
        </p:nvSpPr>
        <p:spPr>
          <a:xfrm>
            <a:off x="3006305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2" name="object 8622"/>
          <p:cNvSpPr/>
          <p:nvPr/>
        </p:nvSpPr>
        <p:spPr>
          <a:xfrm>
            <a:off x="3006305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3" name="object 8623"/>
          <p:cNvSpPr/>
          <p:nvPr/>
        </p:nvSpPr>
        <p:spPr>
          <a:xfrm>
            <a:off x="3006305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4" name="object 8624"/>
          <p:cNvSpPr/>
          <p:nvPr/>
        </p:nvSpPr>
        <p:spPr>
          <a:xfrm>
            <a:off x="3006305" y="590365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5" name="object 8625"/>
          <p:cNvSpPr/>
          <p:nvPr/>
        </p:nvSpPr>
        <p:spPr>
          <a:xfrm>
            <a:off x="3008452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6" name="object 8626"/>
          <p:cNvSpPr/>
          <p:nvPr/>
        </p:nvSpPr>
        <p:spPr>
          <a:xfrm>
            <a:off x="3008452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7" name="object 8627"/>
          <p:cNvSpPr/>
          <p:nvPr/>
        </p:nvSpPr>
        <p:spPr>
          <a:xfrm>
            <a:off x="3008452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8" name="object 8628"/>
          <p:cNvSpPr/>
          <p:nvPr/>
        </p:nvSpPr>
        <p:spPr>
          <a:xfrm>
            <a:off x="3008452" y="59036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46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9" name="object 8629"/>
          <p:cNvSpPr/>
          <p:nvPr/>
        </p:nvSpPr>
        <p:spPr>
          <a:xfrm>
            <a:off x="3010598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0" name="object 8630"/>
          <p:cNvSpPr/>
          <p:nvPr/>
        </p:nvSpPr>
        <p:spPr>
          <a:xfrm>
            <a:off x="3010598" y="590579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1" name="object 8631"/>
          <p:cNvSpPr/>
          <p:nvPr/>
        </p:nvSpPr>
        <p:spPr>
          <a:xfrm>
            <a:off x="3012744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2" name="object 8632"/>
          <p:cNvSpPr/>
          <p:nvPr/>
        </p:nvSpPr>
        <p:spPr>
          <a:xfrm>
            <a:off x="3012744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3" name="object 8633"/>
          <p:cNvSpPr/>
          <p:nvPr/>
        </p:nvSpPr>
        <p:spPr>
          <a:xfrm>
            <a:off x="3012744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4" name="object 8634"/>
          <p:cNvSpPr/>
          <p:nvPr/>
        </p:nvSpPr>
        <p:spPr>
          <a:xfrm>
            <a:off x="3012744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5" name="object 8635"/>
          <p:cNvSpPr/>
          <p:nvPr/>
        </p:nvSpPr>
        <p:spPr>
          <a:xfrm>
            <a:off x="3012744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6" name="object 8636"/>
          <p:cNvSpPr/>
          <p:nvPr/>
        </p:nvSpPr>
        <p:spPr>
          <a:xfrm>
            <a:off x="3012744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7" name="object 8637"/>
          <p:cNvSpPr/>
          <p:nvPr/>
        </p:nvSpPr>
        <p:spPr>
          <a:xfrm>
            <a:off x="3012744" y="590579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8" name="object 8638"/>
          <p:cNvSpPr/>
          <p:nvPr/>
        </p:nvSpPr>
        <p:spPr>
          <a:xfrm>
            <a:off x="3014891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9" name="object 8639"/>
          <p:cNvSpPr/>
          <p:nvPr/>
        </p:nvSpPr>
        <p:spPr>
          <a:xfrm>
            <a:off x="3014891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0" name="object 8640"/>
          <p:cNvSpPr/>
          <p:nvPr/>
        </p:nvSpPr>
        <p:spPr>
          <a:xfrm>
            <a:off x="3014891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1" name="object 8641"/>
          <p:cNvSpPr/>
          <p:nvPr/>
        </p:nvSpPr>
        <p:spPr>
          <a:xfrm>
            <a:off x="301489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2" name="object 8642"/>
          <p:cNvSpPr/>
          <p:nvPr/>
        </p:nvSpPr>
        <p:spPr>
          <a:xfrm>
            <a:off x="301489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3" name="object 8643"/>
          <p:cNvSpPr/>
          <p:nvPr/>
        </p:nvSpPr>
        <p:spPr>
          <a:xfrm>
            <a:off x="301489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4" name="object 8644"/>
          <p:cNvSpPr/>
          <p:nvPr/>
        </p:nvSpPr>
        <p:spPr>
          <a:xfrm>
            <a:off x="301489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5" name="object 8645"/>
          <p:cNvSpPr/>
          <p:nvPr/>
        </p:nvSpPr>
        <p:spPr>
          <a:xfrm>
            <a:off x="301489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6" name="object 8646"/>
          <p:cNvSpPr/>
          <p:nvPr/>
        </p:nvSpPr>
        <p:spPr>
          <a:xfrm>
            <a:off x="301489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7" name="object 8647"/>
          <p:cNvSpPr/>
          <p:nvPr/>
        </p:nvSpPr>
        <p:spPr>
          <a:xfrm>
            <a:off x="301489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8" name="object 8648"/>
          <p:cNvSpPr/>
          <p:nvPr/>
        </p:nvSpPr>
        <p:spPr>
          <a:xfrm>
            <a:off x="301489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9" name="object 8649"/>
          <p:cNvSpPr/>
          <p:nvPr/>
        </p:nvSpPr>
        <p:spPr>
          <a:xfrm>
            <a:off x="301489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0" name="object 8650"/>
          <p:cNvSpPr/>
          <p:nvPr/>
        </p:nvSpPr>
        <p:spPr>
          <a:xfrm>
            <a:off x="301489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1" name="object 8651"/>
          <p:cNvSpPr/>
          <p:nvPr/>
        </p:nvSpPr>
        <p:spPr>
          <a:xfrm>
            <a:off x="301489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2" name="object 8652"/>
          <p:cNvSpPr/>
          <p:nvPr/>
        </p:nvSpPr>
        <p:spPr>
          <a:xfrm>
            <a:off x="301489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3" name="object 8653"/>
          <p:cNvSpPr/>
          <p:nvPr/>
        </p:nvSpPr>
        <p:spPr>
          <a:xfrm>
            <a:off x="301489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4" name="object 8654"/>
          <p:cNvSpPr/>
          <p:nvPr/>
        </p:nvSpPr>
        <p:spPr>
          <a:xfrm>
            <a:off x="301489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5" name="object 8655"/>
          <p:cNvSpPr/>
          <p:nvPr/>
        </p:nvSpPr>
        <p:spPr>
          <a:xfrm>
            <a:off x="301489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6" name="object 8656"/>
          <p:cNvSpPr/>
          <p:nvPr/>
        </p:nvSpPr>
        <p:spPr>
          <a:xfrm>
            <a:off x="301489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7" name="object 8657"/>
          <p:cNvSpPr/>
          <p:nvPr/>
        </p:nvSpPr>
        <p:spPr>
          <a:xfrm>
            <a:off x="3014891" y="590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8" name="object 8658"/>
          <p:cNvSpPr/>
          <p:nvPr/>
        </p:nvSpPr>
        <p:spPr>
          <a:xfrm>
            <a:off x="3012744" y="591008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9" name="object 8659"/>
          <p:cNvSpPr/>
          <p:nvPr/>
        </p:nvSpPr>
        <p:spPr>
          <a:xfrm>
            <a:off x="3012744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0" name="object 8660"/>
          <p:cNvSpPr/>
          <p:nvPr/>
        </p:nvSpPr>
        <p:spPr>
          <a:xfrm>
            <a:off x="3012744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1" name="object 8661"/>
          <p:cNvSpPr/>
          <p:nvPr/>
        </p:nvSpPr>
        <p:spPr>
          <a:xfrm>
            <a:off x="3012744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2" name="object 8662"/>
          <p:cNvSpPr/>
          <p:nvPr/>
        </p:nvSpPr>
        <p:spPr>
          <a:xfrm>
            <a:off x="3012744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3" name="object 8663"/>
          <p:cNvSpPr/>
          <p:nvPr/>
        </p:nvSpPr>
        <p:spPr>
          <a:xfrm>
            <a:off x="3012744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4" name="object 8664"/>
          <p:cNvSpPr/>
          <p:nvPr/>
        </p:nvSpPr>
        <p:spPr>
          <a:xfrm>
            <a:off x="3012744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5" name="object 8665"/>
          <p:cNvSpPr/>
          <p:nvPr/>
        </p:nvSpPr>
        <p:spPr>
          <a:xfrm>
            <a:off x="3012744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6" name="object 8666"/>
          <p:cNvSpPr/>
          <p:nvPr/>
        </p:nvSpPr>
        <p:spPr>
          <a:xfrm>
            <a:off x="3012744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7" name="object 8667"/>
          <p:cNvSpPr/>
          <p:nvPr/>
        </p:nvSpPr>
        <p:spPr>
          <a:xfrm>
            <a:off x="3012744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8" name="object 8668"/>
          <p:cNvSpPr/>
          <p:nvPr/>
        </p:nvSpPr>
        <p:spPr>
          <a:xfrm>
            <a:off x="3010598" y="591008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9" name="object 8669"/>
          <p:cNvSpPr/>
          <p:nvPr/>
        </p:nvSpPr>
        <p:spPr>
          <a:xfrm>
            <a:off x="3010598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0" name="object 8670"/>
          <p:cNvSpPr/>
          <p:nvPr/>
        </p:nvSpPr>
        <p:spPr>
          <a:xfrm>
            <a:off x="3010598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1" name="object 8671"/>
          <p:cNvSpPr/>
          <p:nvPr/>
        </p:nvSpPr>
        <p:spPr>
          <a:xfrm>
            <a:off x="3010598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2" name="object 8672"/>
          <p:cNvSpPr/>
          <p:nvPr/>
        </p:nvSpPr>
        <p:spPr>
          <a:xfrm>
            <a:off x="3010598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3" name="object 8673"/>
          <p:cNvSpPr/>
          <p:nvPr/>
        </p:nvSpPr>
        <p:spPr>
          <a:xfrm>
            <a:off x="3008452" y="591008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4" name="object 8674"/>
          <p:cNvSpPr/>
          <p:nvPr/>
        </p:nvSpPr>
        <p:spPr>
          <a:xfrm>
            <a:off x="3008452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5" name="object 8675"/>
          <p:cNvSpPr/>
          <p:nvPr/>
        </p:nvSpPr>
        <p:spPr>
          <a:xfrm>
            <a:off x="3008452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6" name="object 8676"/>
          <p:cNvSpPr/>
          <p:nvPr/>
        </p:nvSpPr>
        <p:spPr>
          <a:xfrm>
            <a:off x="3008452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7" name="object 8677"/>
          <p:cNvSpPr/>
          <p:nvPr/>
        </p:nvSpPr>
        <p:spPr>
          <a:xfrm>
            <a:off x="3008452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8" name="object 8678"/>
          <p:cNvSpPr/>
          <p:nvPr/>
        </p:nvSpPr>
        <p:spPr>
          <a:xfrm>
            <a:off x="3006305" y="591008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9" name="object 8679"/>
          <p:cNvSpPr/>
          <p:nvPr/>
        </p:nvSpPr>
        <p:spPr>
          <a:xfrm>
            <a:off x="3006305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0" name="object 8680"/>
          <p:cNvSpPr/>
          <p:nvPr/>
        </p:nvSpPr>
        <p:spPr>
          <a:xfrm>
            <a:off x="3006305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1" name="object 8681"/>
          <p:cNvSpPr/>
          <p:nvPr/>
        </p:nvSpPr>
        <p:spPr>
          <a:xfrm>
            <a:off x="3006305" y="590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2" name="object 8682"/>
          <p:cNvSpPr/>
          <p:nvPr/>
        </p:nvSpPr>
        <p:spPr>
          <a:xfrm>
            <a:off x="3004159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3" name="object 8683"/>
          <p:cNvSpPr/>
          <p:nvPr/>
        </p:nvSpPr>
        <p:spPr>
          <a:xfrm>
            <a:off x="300417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4" name="object 8684"/>
          <p:cNvSpPr/>
          <p:nvPr/>
        </p:nvSpPr>
        <p:spPr>
          <a:xfrm>
            <a:off x="300417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5" name="object 8685"/>
          <p:cNvSpPr/>
          <p:nvPr/>
        </p:nvSpPr>
        <p:spPr>
          <a:xfrm>
            <a:off x="300417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6" name="object 8686"/>
          <p:cNvSpPr/>
          <p:nvPr/>
        </p:nvSpPr>
        <p:spPr>
          <a:xfrm>
            <a:off x="300417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7" name="object 8687"/>
          <p:cNvSpPr/>
          <p:nvPr/>
        </p:nvSpPr>
        <p:spPr>
          <a:xfrm>
            <a:off x="300417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8" name="object 8688"/>
          <p:cNvSpPr/>
          <p:nvPr/>
        </p:nvSpPr>
        <p:spPr>
          <a:xfrm>
            <a:off x="300417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9" name="object 8689"/>
          <p:cNvSpPr/>
          <p:nvPr/>
        </p:nvSpPr>
        <p:spPr>
          <a:xfrm>
            <a:off x="3002026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0" name="object 8690"/>
          <p:cNvSpPr/>
          <p:nvPr/>
        </p:nvSpPr>
        <p:spPr>
          <a:xfrm>
            <a:off x="3002026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1" name="object 8691"/>
          <p:cNvSpPr/>
          <p:nvPr/>
        </p:nvSpPr>
        <p:spPr>
          <a:xfrm>
            <a:off x="3002026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2" name="object 8692"/>
          <p:cNvSpPr/>
          <p:nvPr/>
        </p:nvSpPr>
        <p:spPr>
          <a:xfrm>
            <a:off x="3002026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3" name="object 8693"/>
          <p:cNvSpPr/>
          <p:nvPr/>
        </p:nvSpPr>
        <p:spPr>
          <a:xfrm>
            <a:off x="3002026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4" name="object 8694"/>
          <p:cNvSpPr/>
          <p:nvPr/>
        </p:nvSpPr>
        <p:spPr>
          <a:xfrm>
            <a:off x="3002026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5" name="object 8695"/>
          <p:cNvSpPr/>
          <p:nvPr/>
        </p:nvSpPr>
        <p:spPr>
          <a:xfrm>
            <a:off x="3002026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6" name="object 8696"/>
          <p:cNvSpPr/>
          <p:nvPr/>
        </p:nvSpPr>
        <p:spPr>
          <a:xfrm>
            <a:off x="3002026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7" name="object 8697"/>
          <p:cNvSpPr/>
          <p:nvPr/>
        </p:nvSpPr>
        <p:spPr>
          <a:xfrm>
            <a:off x="3002026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8" name="object 8698"/>
          <p:cNvSpPr/>
          <p:nvPr/>
        </p:nvSpPr>
        <p:spPr>
          <a:xfrm>
            <a:off x="3002026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9" name="object 8699"/>
          <p:cNvSpPr/>
          <p:nvPr/>
        </p:nvSpPr>
        <p:spPr>
          <a:xfrm>
            <a:off x="3000416" y="5904719"/>
            <a:ext cx="0" cy="13335"/>
          </a:xfrm>
          <a:custGeom>
            <a:avLst/>
            <a:gdLst/>
            <a:ahLst/>
            <a:cxnLst/>
            <a:rect l="l" t="t" r="r" b="b"/>
            <a:pathLst>
              <a:path w="0" h="13335">
                <a:moveTo>
                  <a:pt x="0" y="0"/>
                </a:moveTo>
                <a:lnTo>
                  <a:pt x="0" y="12864"/>
                </a:lnTo>
              </a:path>
            </a:pathLst>
          </a:custGeom>
          <a:ln w="3219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0" name="object 8700"/>
          <p:cNvSpPr/>
          <p:nvPr/>
        </p:nvSpPr>
        <p:spPr>
          <a:xfrm>
            <a:off x="300202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1" name="object 8701"/>
          <p:cNvSpPr/>
          <p:nvPr/>
        </p:nvSpPr>
        <p:spPr>
          <a:xfrm>
            <a:off x="300202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2" name="object 8702"/>
          <p:cNvSpPr/>
          <p:nvPr/>
        </p:nvSpPr>
        <p:spPr>
          <a:xfrm>
            <a:off x="300202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3" name="object 8703"/>
          <p:cNvSpPr/>
          <p:nvPr/>
        </p:nvSpPr>
        <p:spPr>
          <a:xfrm>
            <a:off x="300202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4" name="object 8704"/>
          <p:cNvSpPr/>
          <p:nvPr/>
        </p:nvSpPr>
        <p:spPr>
          <a:xfrm>
            <a:off x="300202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5" name="object 8705"/>
          <p:cNvSpPr/>
          <p:nvPr/>
        </p:nvSpPr>
        <p:spPr>
          <a:xfrm>
            <a:off x="300202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6" name="object 8706"/>
          <p:cNvSpPr/>
          <p:nvPr/>
        </p:nvSpPr>
        <p:spPr>
          <a:xfrm>
            <a:off x="300202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7" name="object 8707"/>
          <p:cNvSpPr/>
          <p:nvPr/>
        </p:nvSpPr>
        <p:spPr>
          <a:xfrm>
            <a:off x="300202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8" name="object 8708"/>
          <p:cNvSpPr/>
          <p:nvPr/>
        </p:nvSpPr>
        <p:spPr>
          <a:xfrm>
            <a:off x="300202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9" name="object 8709"/>
          <p:cNvSpPr/>
          <p:nvPr/>
        </p:nvSpPr>
        <p:spPr>
          <a:xfrm>
            <a:off x="300202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0" name="object 8710"/>
          <p:cNvSpPr/>
          <p:nvPr/>
        </p:nvSpPr>
        <p:spPr>
          <a:xfrm>
            <a:off x="300202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1" name="object 8711"/>
          <p:cNvSpPr/>
          <p:nvPr/>
        </p:nvSpPr>
        <p:spPr>
          <a:xfrm>
            <a:off x="300202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2" name="object 8712"/>
          <p:cNvSpPr/>
          <p:nvPr/>
        </p:nvSpPr>
        <p:spPr>
          <a:xfrm>
            <a:off x="300202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3" name="object 8713"/>
          <p:cNvSpPr/>
          <p:nvPr/>
        </p:nvSpPr>
        <p:spPr>
          <a:xfrm>
            <a:off x="300202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4" name="object 8714"/>
          <p:cNvSpPr/>
          <p:nvPr/>
        </p:nvSpPr>
        <p:spPr>
          <a:xfrm>
            <a:off x="3002026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5" name="object 8715"/>
          <p:cNvSpPr/>
          <p:nvPr/>
        </p:nvSpPr>
        <p:spPr>
          <a:xfrm>
            <a:off x="300417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6" name="object 8716"/>
          <p:cNvSpPr/>
          <p:nvPr/>
        </p:nvSpPr>
        <p:spPr>
          <a:xfrm>
            <a:off x="300417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7" name="object 8717"/>
          <p:cNvSpPr/>
          <p:nvPr/>
        </p:nvSpPr>
        <p:spPr>
          <a:xfrm>
            <a:off x="300417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8" name="object 8718"/>
          <p:cNvSpPr/>
          <p:nvPr/>
        </p:nvSpPr>
        <p:spPr>
          <a:xfrm>
            <a:off x="3004172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9" name="object 8719"/>
          <p:cNvSpPr/>
          <p:nvPr/>
        </p:nvSpPr>
        <p:spPr>
          <a:xfrm>
            <a:off x="300630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0" name="object 8720"/>
          <p:cNvSpPr/>
          <p:nvPr/>
        </p:nvSpPr>
        <p:spPr>
          <a:xfrm>
            <a:off x="300630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1" name="object 8721"/>
          <p:cNvSpPr/>
          <p:nvPr/>
        </p:nvSpPr>
        <p:spPr>
          <a:xfrm>
            <a:off x="3006305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2" name="object 8722"/>
          <p:cNvSpPr/>
          <p:nvPr/>
        </p:nvSpPr>
        <p:spPr>
          <a:xfrm>
            <a:off x="300845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3" name="object 8723"/>
          <p:cNvSpPr/>
          <p:nvPr/>
        </p:nvSpPr>
        <p:spPr>
          <a:xfrm>
            <a:off x="3008452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4" name="object 8724"/>
          <p:cNvSpPr/>
          <p:nvPr/>
        </p:nvSpPr>
        <p:spPr>
          <a:xfrm>
            <a:off x="3010598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5" name="object 8725"/>
          <p:cNvSpPr/>
          <p:nvPr/>
        </p:nvSpPr>
        <p:spPr>
          <a:xfrm>
            <a:off x="3010598" y="59165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6" name="object 8726"/>
          <p:cNvSpPr/>
          <p:nvPr/>
        </p:nvSpPr>
        <p:spPr>
          <a:xfrm>
            <a:off x="3010598" y="59186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7" name="object 8727"/>
          <p:cNvSpPr/>
          <p:nvPr/>
        </p:nvSpPr>
        <p:spPr>
          <a:xfrm>
            <a:off x="3012744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8" name="object 8728"/>
          <p:cNvSpPr/>
          <p:nvPr/>
        </p:nvSpPr>
        <p:spPr>
          <a:xfrm>
            <a:off x="3012744" y="59165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9" name="object 8729"/>
          <p:cNvSpPr/>
          <p:nvPr/>
        </p:nvSpPr>
        <p:spPr>
          <a:xfrm>
            <a:off x="3014891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0" name="object 8730"/>
          <p:cNvSpPr/>
          <p:nvPr/>
        </p:nvSpPr>
        <p:spPr>
          <a:xfrm>
            <a:off x="3014891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1" name="object 8731"/>
          <p:cNvSpPr/>
          <p:nvPr/>
        </p:nvSpPr>
        <p:spPr>
          <a:xfrm>
            <a:off x="301702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2" name="object 8732"/>
          <p:cNvSpPr/>
          <p:nvPr/>
        </p:nvSpPr>
        <p:spPr>
          <a:xfrm>
            <a:off x="3017024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3" name="object 8733"/>
          <p:cNvSpPr/>
          <p:nvPr/>
        </p:nvSpPr>
        <p:spPr>
          <a:xfrm>
            <a:off x="301917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4" name="object 8734"/>
          <p:cNvSpPr/>
          <p:nvPr/>
        </p:nvSpPr>
        <p:spPr>
          <a:xfrm>
            <a:off x="301917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5" name="object 8735"/>
          <p:cNvSpPr/>
          <p:nvPr/>
        </p:nvSpPr>
        <p:spPr>
          <a:xfrm>
            <a:off x="3019170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6" name="object 8736"/>
          <p:cNvSpPr/>
          <p:nvPr/>
        </p:nvSpPr>
        <p:spPr>
          <a:xfrm>
            <a:off x="302131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7" name="object 8737"/>
          <p:cNvSpPr/>
          <p:nvPr/>
        </p:nvSpPr>
        <p:spPr>
          <a:xfrm>
            <a:off x="302131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8" name="object 8738"/>
          <p:cNvSpPr/>
          <p:nvPr/>
        </p:nvSpPr>
        <p:spPr>
          <a:xfrm>
            <a:off x="3021317" y="59143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9" name="object 8739"/>
          <p:cNvSpPr/>
          <p:nvPr/>
        </p:nvSpPr>
        <p:spPr>
          <a:xfrm>
            <a:off x="3023463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0" name="object 8740"/>
          <p:cNvSpPr/>
          <p:nvPr/>
        </p:nvSpPr>
        <p:spPr>
          <a:xfrm>
            <a:off x="3023463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1" name="object 8741"/>
          <p:cNvSpPr/>
          <p:nvPr/>
        </p:nvSpPr>
        <p:spPr>
          <a:xfrm>
            <a:off x="3023463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2" name="object 8742"/>
          <p:cNvSpPr/>
          <p:nvPr/>
        </p:nvSpPr>
        <p:spPr>
          <a:xfrm>
            <a:off x="3023463" y="59143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3" name="object 8743"/>
          <p:cNvSpPr/>
          <p:nvPr/>
        </p:nvSpPr>
        <p:spPr>
          <a:xfrm>
            <a:off x="3025597" y="59122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4" name="object 8744"/>
          <p:cNvSpPr/>
          <p:nvPr/>
        </p:nvSpPr>
        <p:spPr>
          <a:xfrm>
            <a:off x="3025597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5" name="object 8745"/>
          <p:cNvSpPr/>
          <p:nvPr/>
        </p:nvSpPr>
        <p:spPr>
          <a:xfrm>
            <a:off x="3025597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6" name="object 8746"/>
          <p:cNvSpPr/>
          <p:nvPr/>
        </p:nvSpPr>
        <p:spPr>
          <a:xfrm>
            <a:off x="3025597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7" name="object 8747"/>
          <p:cNvSpPr/>
          <p:nvPr/>
        </p:nvSpPr>
        <p:spPr>
          <a:xfrm>
            <a:off x="3025597" y="59100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8" name="object 8748"/>
          <p:cNvSpPr/>
          <p:nvPr/>
        </p:nvSpPr>
        <p:spPr>
          <a:xfrm>
            <a:off x="3027743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9" name="object 8749"/>
          <p:cNvSpPr/>
          <p:nvPr/>
        </p:nvSpPr>
        <p:spPr>
          <a:xfrm>
            <a:off x="3027743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0" name="object 8750"/>
          <p:cNvSpPr/>
          <p:nvPr/>
        </p:nvSpPr>
        <p:spPr>
          <a:xfrm>
            <a:off x="3027743" y="590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1" name="object 8751"/>
          <p:cNvSpPr/>
          <p:nvPr/>
        </p:nvSpPr>
        <p:spPr>
          <a:xfrm>
            <a:off x="3027743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2" name="object 8752"/>
          <p:cNvSpPr/>
          <p:nvPr/>
        </p:nvSpPr>
        <p:spPr>
          <a:xfrm>
            <a:off x="3027743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3" name="object 8753"/>
          <p:cNvSpPr/>
          <p:nvPr/>
        </p:nvSpPr>
        <p:spPr>
          <a:xfrm>
            <a:off x="3027743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4" name="object 8754"/>
          <p:cNvSpPr/>
          <p:nvPr/>
        </p:nvSpPr>
        <p:spPr>
          <a:xfrm>
            <a:off x="3027743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5" name="object 8755"/>
          <p:cNvSpPr/>
          <p:nvPr/>
        </p:nvSpPr>
        <p:spPr>
          <a:xfrm>
            <a:off x="3027743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6" name="object 8756"/>
          <p:cNvSpPr/>
          <p:nvPr/>
        </p:nvSpPr>
        <p:spPr>
          <a:xfrm>
            <a:off x="3027743" y="59036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7" name="object 8757"/>
          <p:cNvSpPr/>
          <p:nvPr/>
        </p:nvSpPr>
        <p:spPr>
          <a:xfrm>
            <a:off x="3027743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8" name="object 8758"/>
          <p:cNvSpPr/>
          <p:nvPr/>
        </p:nvSpPr>
        <p:spPr>
          <a:xfrm>
            <a:off x="3027743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9" name="object 8759"/>
          <p:cNvSpPr/>
          <p:nvPr/>
        </p:nvSpPr>
        <p:spPr>
          <a:xfrm>
            <a:off x="3027743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0" name="object 8760"/>
          <p:cNvSpPr/>
          <p:nvPr/>
        </p:nvSpPr>
        <p:spPr>
          <a:xfrm>
            <a:off x="3027743" y="5901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1" name="object 8761"/>
          <p:cNvSpPr/>
          <p:nvPr/>
        </p:nvSpPr>
        <p:spPr>
          <a:xfrm>
            <a:off x="3025597" y="590151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2" name="object 8762"/>
          <p:cNvSpPr/>
          <p:nvPr/>
        </p:nvSpPr>
        <p:spPr>
          <a:xfrm>
            <a:off x="3025597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3" name="object 8763"/>
          <p:cNvSpPr/>
          <p:nvPr/>
        </p:nvSpPr>
        <p:spPr>
          <a:xfrm>
            <a:off x="3025597" y="5899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4" name="object 8764"/>
          <p:cNvSpPr/>
          <p:nvPr/>
        </p:nvSpPr>
        <p:spPr>
          <a:xfrm>
            <a:off x="3025597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5" name="object 8765"/>
          <p:cNvSpPr/>
          <p:nvPr/>
        </p:nvSpPr>
        <p:spPr>
          <a:xfrm>
            <a:off x="3025597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6" name="object 8766"/>
          <p:cNvSpPr/>
          <p:nvPr/>
        </p:nvSpPr>
        <p:spPr>
          <a:xfrm>
            <a:off x="3025597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7" name="object 8767"/>
          <p:cNvSpPr/>
          <p:nvPr/>
        </p:nvSpPr>
        <p:spPr>
          <a:xfrm>
            <a:off x="3023450" y="58993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8" name="object 8768"/>
          <p:cNvSpPr/>
          <p:nvPr/>
        </p:nvSpPr>
        <p:spPr>
          <a:xfrm>
            <a:off x="3023463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9" name="object 8769"/>
          <p:cNvSpPr/>
          <p:nvPr/>
        </p:nvSpPr>
        <p:spPr>
          <a:xfrm>
            <a:off x="3023463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0" name="object 8770"/>
          <p:cNvSpPr/>
          <p:nvPr/>
        </p:nvSpPr>
        <p:spPr>
          <a:xfrm>
            <a:off x="3023463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1" name="object 8771"/>
          <p:cNvSpPr/>
          <p:nvPr/>
        </p:nvSpPr>
        <p:spPr>
          <a:xfrm>
            <a:off x="3023463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2" name="object 8772"/>
          <p:cNvSpPr/>
          <p:nvPr/>
        </p:nvSpPr>
        <p:spPr>
          <a:xfrm>
            <a:off x="3023463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3" name="object 8773"/>
          <p:cNvSpPr/>
          <p:nvPr/>
        </p:nvSpPr>
        <p:spPr>
          <a:xfrm>
            <a:off x="3023463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4" name="object 8774"/>
          <p:cNvSpPr/>
          <p:nvPr/>
        </p:nvSpPr>
        <p:spPr>
          <a:xfrm>
            <a:off x="3021317" y="58972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5" name="object 8775"/>
          <p:cNvSpPr/>
          <p:nvPr/>
        </p:nvSpPr>
        <p:spPr>
          <a:xfrm>
            <a:off x="3021317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6" name="object 8776"/>
          <p:cNvSpPr/>
          <p:nvPr/>
        </p:nvSpPr>
        <p:spPr>
          <a:xfrm>
            <a:off x="3021317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7" name="object 8777"/>
          <p:cNvSpPr/>
          <p:nvPr/>
        </p:nvSpPr>
        <p:spPr>
          <a:xfrm>
            <a:off x="3021317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8" name="object 8778"/>
          <p:cNvSpPr/>
          <p:nvPr/>
        </p:nvSpPr>
        <p:spPr>
          <a:xfrm>
            <a:off x="3021317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9" name="object 8779"/>
          <p:cNvSpPr/>
          <p:nvPr/>
        </p:nvSpPr>
        <p:spPr>
          <a:xfrm>
            <a:off x="3021317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0" name="object 8780"/>
          <p:cNvSpPr/>
          <p:nvPr/>
        </p:nvSpPr>
        <p:spPr>
          <a:xfrm>
            <a:off x="3021317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1" name="object 8781"/>
          <p:cNvSpPr/>
          <p:nvPr/>
        </p:nvSpPr>
        <p:spPr>
          <a:xfrm>
            <a:off x="3021317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2" name="object 8782"/>
          <p:cNvSpPr/>
          <p:nvPr/>
        </p:nvSpPr>
        <p:spPr>
          <a:xfrm>
            <a:off x="2579789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3" name="object 8783"/>
          <p:cNvSpPr/>
          <p:nvPr/>
        </p:nvSpPr>
        <p:spPr>
          <a:xfrm>
            <a:off x="2579789" y="5873648"/>
            <a:ext cx="2540" cy="26034"/>
          </a:xfrm>
          <a:custGeom>
            <a:avLst/>
            <a:gdLst/>
            <a:ahLst/>
            <a:cxnLst/>
            <a:rect l="l" t="t" r="r" b="b"/>
            <a:pathLst>
              <a:path w="2539" h="26035">
                <a:moveTo>
                  <a:pt x="0" y="25717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4" name="object 8784"/>
          <p:cNvSpPr/>
          <p:nvPr/>
        </p:nvSpPr>
        <p:spPr>
          <a:xfrm>
            <a:off x="2581935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5" name="object 8785"/>
          <p:cNvSpPr/>
          <p:nvPr/>
        </p:nvSpPr>
        <p:spPr>
          <a:xfrm>
            <a:off x="2581935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6" name="object 8786"/>
          <p:cNvSpPr/>
          <p:nvPr/>
        </p:nvSpPr>
        <p:spPr>
          <a:xfrm>
            <a:off x="2581935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7" name="object 8787"/>
          <p:cNvSpPr/>
          <p:nvPr/>
        </p:nvSpPr>
        <p:spPr>
          <a:xfrm>
            <a:off x="2579789" y="58736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8" name="object 8788"/>
          <p:cNvSpPr/>
          <p:nvPr/>
        </p:nvSpPr>
        <p:spPr>
          <a:xfrm>
            <a:off x="2579789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9" name="object 8789"/>
          <p:cNvSpPr/>
          <p:nvPr/>
        </p:nvSpPr>
        <p:spPr>
          <a:xfrm>
            <a:off x="2579789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0" name="object 8790"/>
          <p:cNvSpPr/>
          <p:nvPr/>
        </p:nvSpPr>
        <p:spPr>
          <a:xfrm>
            <a:off x="2579789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1" name="object 8791"/>
          <p:cNvSpPr/>
          <p:nvPr/>
        </p:nvSpPr>
        <p:spPr>
          <a:xfrm>
            <a:off x="2577642" y="58736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2" name="object 8792"/>
          <p:cNvSpPr/>
          <p:nvPr/>
        </p:nvSpPr>
        <p:spPr>
          <a:xfrm>
            <a:off x="2577642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3" name="object 8793"/>
          <p:cNvSpPr/>
          <p:nvPr/>
        </p:nvSpPr>
        <p:spPr>
          <a:xfrm>
            <a:off x="2577642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4" name="object 8794"/>
          <p:cNvSpPr/>
          <p:nvPr/>
        </p:nvSpPr>
        <p:spPr>
          <a:xfrm>
            <a:off x="2575496" y="58736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5" name="object 8795"/>
          <p:cNvSpPr/>
          <p:nvPr/>
        </p:nvSpPr>
        <p:spPr>
          <a:xfrm>
            <a:off x="2575509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6" name="object 8796"/>
          <p:cNvSpPr/>
          <p:nvPr/>
        </p:nvSpPr>
        <p:spPr>
          <a:xfrm>
            <a:off x="2575509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7" name="object 8797"/>
          <p:cNvSpPr/>
          <p:nvPr/>
        </p:nvSpPr>
        <p:spPr>
          <a:xfrm>
            <a:off x="2573362" y="58736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8" name="object 8798"/>
          <p:cNvSpPr/>
          <p:nvPr/>
        </p:nvSpPr>
        <p:spPr>
          <a:xfrm>
            <a:off x="2573362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9" name="object 8799"/>
          <p:cNvSpPr/>
          <p:nvPr/>
        </p:nvSpPr>
        <p:spPr>
          <a:xfrm>
            <a:off x="2564790" y="5873648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8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0" name="object 8800"/>
          <p:cNvSpPr/>
          <p:nvPr/>
        </p:nvSpPr>
        <p:spPr>
          <a:xfrm>
            <a:off x="2564790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1" name="object 8801"/>
          <p:cNvSpPr/>
          <p:nvPr/>
        </p:nvSpPr>
        <p:spPr>
          <a:xfrm>
            <a:off x="2564790" y="58736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2" name="object 8802"/>
          <p:cNvSpPr/>
          <p:nvPr/>
        </p:nvSpPr>
        <p:spPr>
          <a:xfrm>
            <a:off x="2562644" y="587579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3" name="object 8803"/>
          <p:cNvSpPr/>
          <p:nvPr/>
        </p:nvSpPr>
        <p:spPr>
          <a:xfrm>
            <a:off x="2562644" y="5875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4" name="object 8804"/>
          <p:cNvSpPr/>
          <p:nvPr/>
        </p:nvSpPr>
        <p:spPr>
          <a:xfrm>
            <a:off x="2562644" y="5877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5" name="object 8805"/>
          <p:cNvSpPr/>
          <p:nvPr/>
        </p:nvSpPr>
        <p:spPr>
          <a:xfrm>
            <a:off x="2562644" y="58800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6" name="object 8806"/>
          <p:cNvSpPr/>
          <p:nvPr/>
        </p:nvSpPr>
        <p:spPr>
          <a:xfrm>
            <a:off x="2562644" y="58800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7" name="object 8807"/>
          <p:cNvSpPr/>
          <p:nvPr/>
        </p:nvSpPr>
        <p:spPr>
          <a:xfrm>
            <a:off x="2560497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8" name="object 8808"/>
          <p:cNvSpPr/>
          <p:nvPr/>
        </p:nvSpPr>
        <p:spPr>
          <a:xfrm>
            <a:off x="2560497" y="5882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9" name="object 8809"/>
          <p:cNvSpPr/>
          <p:nvPr/>
        </p:nvSpPr>
        <p:spPr>
          <a:xfrm>
            <a:off x="256049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0" name="object 8810"/>
          <p:cNvSpPr/>
          <p:nvPr/>
        </p:nvSpPr>
        <p:spPr>
          <a:xfrm>
            <a:off x="2560497" y="58843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1" name="object 8811"/>
          <p:cNvSpPr/>
          <p:nvPr/>
        </p:nvSpPr>
        <p:spPr>
          <a:xfrm>
            <a:off x="2560497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2" name="object 8812"/>
          <p:cNvSpPr/>
          <p:nvPr/>
        </p:nvSpPr>
        <p:spPr>
          <a:xfrm>
            <a:off x="2558351" y="58865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3" name="object 8813"/>
          <p:cNvSpPr/>
          <p:nvPr/>
        </p:nvSpPr>
        <p:spPr>
          <a:xfrm>
            <a:off x="2558364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4" name="object 8814"/>
          <p:cNvSpPr/>
          <p:nvPr/>
        </p:nvSpPr>
        <p:spPr>
          <a:xfrm>
            <a:off x="2558364" y="58886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5" name="object 8815"/>
          <p:cNvSpPr/>
          <p:nvPr/>
        </p:nvSpPr>
        <p:spPr>
          <a:xfrm>
            <a:off x="255836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6" name="object 8816"/>
          <p:cNvSpPr/>
          <p:nvPr/>
        </p:nvSpPr>
        <p:spPr>
          <a:xfrm>
            <a:off x="2558364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7" name="object 8817"/>
          <p:cNvSpPr/>
          <p:nvPr/>
        </p:nvSpPr>
        <p:spPr>
          <a:xfrm>
            <a:off x="255836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8" name="object 8818"/>
          <p:cNvSpPr/>
          <p:nvPr/>
        </p:nvSpPr>
        <p:spPr>
          <a:xfrm>
            <a:off x="2556217" y="58929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9" name="object 8819"/>
          <p:cNvSpPr/>
          <p:nvPr/>
        </p:nvSpPr>
        <p:spPr>
          <a:xfrm>
            <a:off x="2556217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0" name="object 8820"/>
          <p:cNvSpPr/>
          <p:nvPr/>
        </p:nvSpPr>
        <p:spPr>
          <a:xfrm>
            <a:off x="2556217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1" name="object 8821"/>
          <p:cNvSpPr/>
          <p:nvPr/>
        </p:nvSpPr>
        <p:spPr>
          <a:xfrm>
            <a:off x="2556217" y="5895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2" name="object 8822"/>
          <p:cNvSpPr/>
          <p:nvPr/>
        </p:nvSpPr>
        <p:spPr>
          <a:xfrm>
            <a:off x="2556217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3" name="object 8823"/>
          <p:cNvSpPr/>
          <p:nvPr/>
        </p:nvSpPr>
        <p:spPr>
          <a:xfrm>
            <a:off x="2556217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4" name="object 8824"/>
          <p:cNvSpPr/>
          <p:nvPr/>
        </p:nvSpPr>
        <p:spPr>
          <a:xfrm>
            <a:off x="2554071" y="58993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5" name="object 8825"/>
          <p:cNvSpPr/>
          <p:nvPr/>
        </p:nvSpPr>
        <p:spPr>
          <a:xfrm>
            <a:off x="2554071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6" name="object 8826"/>
          <p:cNvSpPr/>
          <p:nvPr/>
        </p:nvSpPr>
        <p:spPr>
          <a:xfrm>
            <a:off x="2554071" y="5899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7" name="object 8827"/>
          <p:cNvSpPr/>
          <p:nvPr/>
        </p:nvSpPr>
        <p:spPr>
          <a:xfrm>
            <a:off x="2554071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8" name="object 8828"/>
          <p:cNvSpPr/>
          <p:nvPr/>
        </p:nvSpPr>
        <p:spPr>
          <a:xfrm>
            <a:off x="2554071" y="5901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9" name="object 8829"/>
          <p:cNvSpPr/>
          <p:nvPr/>
        </p:nvSpPr>
        <p:spPr>
          <a:xfrm>
            <a:off x="2554071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0" name="object 8830"/>
          <p:cNvSpPr/>
          <p:nvPr/>
        </p:nvSpPr>
        <p:spPr>
          <a:xfrm>
            <a:off x="2551925" y="59036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1" name="object 8831"/>
          <p:cNvSpPr/>
          <p:nvPr/>
        </p:nvSpPr>
        <p:spPr>
          <a:xfrm>
            <a:off x="2551925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2" name="object 8832"/>
          <p:cNvSpPr/>
          <p:nvPr/>
        </p:nvSpPr>
        <p:spPr>
          <a:xfrm>
            <a:off x="2551925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3" name="object 8833"/>
          <p:cNvSpPr/>
          <p:nvPr/>
        </p:nvSpPr>
        <p:spPr>
          <a:xfrm>
            <a:off x="2551925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4" name="object 8834"/>
          <p:cNvSpPr/>
          <p:nvPr/>
        </p:nvSpPr>
        <p:spPr>
          <a:xfrm>
            <a:off x="2551925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5" name="object 8835"/>
          <p:cNvSpPr/>
          <p:nvPr/>
        </p:nvSpPr>
        <p:spPr>
          <a:xfrm>
            <a:off x="2551925" y="590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6" name="object 8836"/>
          <p:cNvSpPr/>
          <p:nvPr/>
        </p:nvSpPr>
        <p:spPr>
          <a:xfrm>
            <a:off x="2549779" y="591008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7" name="object 8837"/>
          <p:cNvSpPr/>
          <p:nvPr/>
        </p:nvSpPr>
        <p:spPr>
          <a:xfrm>
            <a:off x="2549791" y="5910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8" name="object 8838"/>
          <p:cNvSpPr/>
          <p:nvPr/>
        </p:nvSpPr>
        <p:spPr>
          <a:xfrm>
            <a:off x="2549791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9" name="object 8839"/>
          <p:cNvSpPr/>
          <p:nvPr/>
        </p:nvSpPr>
        <p:spPr>
          <a:xfrm>
            <a:off x="2549791" y="59122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0" name="object 8840"/>
          <p:cNvSpPr/>
          <p:nvPr/>
        </p:nvSpPr>
        <p:spPr>
          <a:xfrm>
            <a:off x="2549791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1" name="object 8841"/>
          <p:cNvSpPr/>
          <p:nvPr/>
        </p:nvSpPr>
        <p:spPr>
          <a:xfrm>
            <a:off x="2547645" y="59143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2" name="object 8842"/>
          <p:cNvSpPr/>
          <p:nvPr/>
        </p:nvSpPr>
        <p:spPr>
          <a:xfrm>
            <a:off x="254764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3" name="object 8843"/>
          <p:cNvSpPr/>
          <p:nvPr/>
        </p:nvSpPr>
        <p:spPr>
          <a:xfrm>
            <a:off x="2547645" y="59165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4" name="object 8844"/>
          <p:cNvSpPr/>
          <p:nvPr/>
        </p:nvSpPr>
        <p:spPr>
          <a:xfrm>
            <a:off x="2547645" y="5916510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4" h="2539">
                <a:moveTo>
                  <a:pt x="0" y="2146"/>
                </a:moveTo>
                <a:lnTo>
                  <a:pt x="10718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5" name="object 8845"/>
          <p:cNvSpPr/>
          <p:nvPr/>
        </p:nvSpPr>
        <p:spPr>
          <a:xfrm>
            <a:off x="255836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6" name="object 8846"/>
          <p:cNvSpPr/>
          <p:nvPr/>
        </p:nvSpPr>
        <p:spPr>
          <a:xfrm>
            <a:off x="255836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7" name="object 8847"/>
          <p:cNvSpPr/>
          <p:nvPr/>
        </p:nvSpPr>
        <p:spPr>
          <a:xfrm>
            <a:off x="2558364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8" name="object 8848"/>
          <p:cNvSpPr/>
          <p:nvPr/>
        </p:nvSpPr>
        <p:spPr>
          <a:xfrm>
            <a:off x="2560497" y="591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9" name="object 8849"/>
          <p:cNvSpPr/>
          <p:nvPr/>
        </p:nvSpPr>
        <p:spPr>
          <a:xfrm>
            <a:off x="2560497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0" name="object 8850"/>
          <p:cNvSpPr/>
          <p:nvPr/>
        </p:nvSpPr>
        <p:spPr>
          <a:xfrm>
            <a:off x="2560497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1" name="object 8851"/>
          <p:cNvSpPr/>
          <p:nvPr/>
        </p:nvSpPr>
        <p:spPr>
          <a:xfrm>
            <a:off x="2560497" y="59122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2" name="object 8852"/>
          <p:cNvSpPr/>
          <p:nvPr/>
        </p:nvSpPr>
        <p:spPr>
          <a:xfrm>
            <a:off x="2560497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3" name="object 8853"/>
          <p:cNvSpPr/>
          <p:nvPr/>
        </p:nvSpPr>
        <p:spPr>
          <a:xfrm>
            <a:off x="2560497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4" name="object 8854"/>
          <p:cNvSpPr/>
          <p:nvPr/>
        </p:nvSpPr>
        <p:spPr>
          <a:xfrm>
            <a:off x="2560497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5" name="object 8855"/>
          <p:cNvSpPr/>
          <p:nvPr/>
        </p:nvSpPr>
        <p:spPr>
          <a:xfrm>
            <a:off x="2560497" y="5910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6" name="object 8856"/>
          <p:cNvSpPr/>
          <p:nvPr/>
        </p:nvSpPr>
        <p:spPr>
          <a:xfrm>
            <a:off x="2560497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7" name="object 8857"/>
          <p:cNvSpPr/>
          <p:nvPr/>
        </p:nvSpPr>
        <p:spPr>
          <a:xfrm>
            <a:off x="2560497" y="591008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8" name="object 8858"/>
          <p:cNvSpPr/>
          <p:nvPr/>
        </p:nvSpPr>
        <p:spPr>
          <a:xfrm>
            <a:off x="2562644" y="590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9" name="object 8859"/>
          <p:cNvSpPr/>
          <p:nvPr/>
        </p:nvSpPr>
        <p:spPr>
          <a:xfrm>
            <a:off x="2562644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0" name="object 8860"/>
          <p:cNvSpPr/>
          <p:nvPr/>
        </p:nvSpPr>
        <p:spPr>
          <a:xfrm>
            <a:off x="2562644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1" name="object 8861"/>
          <p:cNvSpPr/>
          <p:nvPr/>
        </p:nvSpPr>
        <p:spPr>
          <a:xfrm>
            <a:off x="2562644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2" name="object 8862"/>
          <p:cNvSpPr/>
          <p:nvPr/>
        </p:nvSpPr>
        <p:spPr>
          <a:xfrm>
            <a:off x="2562644" y="59036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3" name="object 8863"/>
          <p:cNvSpPr/>
          <p:nvPr/>
        </p:nvSpPr>
        <p:spPr>
          <a:xfrm>
            <a:off x="2562644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4" name="object 8864"/>
          <p:cNvSpPr/>
          <p:nvPr/>
        </p:nvSpPr>
        <p:spPr>
          <a:xfrm>
            <a:off x="2562644" y="59015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5" name="object 8865"/>
          <p:cNvSpPr/>
          <p:nvPr/>
        </p:nvSpPr>
        <p:spPr>
          <a:xfrm>
            <a:off x="2564790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6" name="object 8866"/>
          <p:cNvSpPr/>
          <p:nvPr/>
        </p:nvSpPr>
        <p:spPr>
          <a:xfrm>
            <a:off x="2564790" y="5899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7" name="object 8867"/>
          <p:cNvSpPr/>
          <p:nvPr/>
        </p:nvSpPr>
        <p:spPr>
          <a:xfrm>
            <a:off x="2564790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8" name="object 8868"/>
          <p:cNvSpPr/>
          <p:nvPr/>
        </p:nvSpPr>
        <p:spPr>
          <a:xfrm>
            <a:off x="2564790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9" name="object 8869"/>
          <p:cNvSpPr/>
          <p:nvPr/>
        </p:nvSpPr>
        <p:spPr>
          <a:xfrm>
            <a:off x="2564790" y="58972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0" name="object 8870"/>
          <p:cNvSpPr/>
          <p:nvPr/>
        </p:nvSpPr>
        <p:spPr>
          <a:xfrm>
            <a:off x="2566936" y="58950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1" name="object 8871"/>
          <p:cNvSpPr/>
          <p:nvPr/>
        </p:nvSpPr>
        <p:spPr>
          <a:xfrm>
            <a:off x="256693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2" name="object 8872"/>
          <p:cNvSpPr/>
          <p:nvPr/>
        </p:nvSpPr>
        <p:spPr>
          <a:xfrm>
            <a:off x="2566936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3" name="object 8873"/>
          <p:cNvSpPr/>
          <p:nvPr/>
        </p:nvSpPr>
        <p:spPr>
          <a:xfrm>
            <a:off x="256693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4" name="object 8874"/>
          <p:cNvSpPr/>
          <p:nvPr/>
        </p:nvSpPr>
        <p:spPr>
          <a:xfrm>
            <a:off x="2566936" y="5884367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89">
                <a:moveTo>
                  <a:pt x="0" y="8572"/>
                </a:moveTo>
                <a:lnTo>
                  <a:pt x="4292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5" name="object 8875"/>
          <p:cNvSpPr/>
          <p:nvPr/>
        </p:nvSpPr>
        <p:spPr>
          <a:xfrm>
            <a:off x="2570680" y="5884367"/>
            <a:ext cx="0" cy="34290"/>
          </a:xfrm>
          <a:custGeom>
            <a:avLst/>
            <a:gdLst/>
            <a:ahLst/>
            <a:cxnLst/>
            <a:rect l="l" t="t" r="r" b="b"/>
            <a:pathLst>
              <a:path w="0" h="34289">
                <a:moveTo>
                  <a:pt x="0" y="0"/>
                </a:moveTo>
                <a:lnTo>
                  <a:pt x="0" y="34289"/>
                </a:lnTo>
              </a:path>
            </a:pathLst>
          </a:custGeom>
          <a:ln w="536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6" name="object 8876"/>
          <p:cNvSpPr/>
          <p:nvPr/>
        </p:nvSpPr>
        <p:spPr>
          <a:xfrm>
            <a:off x="2569070" y="58950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7" name="object 8877"/>
          <p:cNvSpPr/>
          <p:nvPr/>
        </p:nvSpPr>
        <p:spPr>
          <a:xfrm>
            <a:off x="2569070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8" name="object 8878"/>
          <p:cNvSpPr/>
          <p:nvPr/>
        </p:nvSpPr>
        <p:spPr>
          <a:xfrm>
            <a:off x="2569070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9" name="object 8879"/>
          <p:cNvSpPr/>
          <p:nvPr/>
        </p:nvSpPr>
        <p:spPr>
          <a:xfrm>
            <a:off x="2569070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0" name="object 8880"/>
          <p:cNvSpPr/>
          <p:nvPr/>
        </p:nvSpPr>
        <p:spPr>
          <a:xfrm>
            <a:off x="2569070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1" name="object 8881"/>
          <p:cNvSpPr/>
          <p:nvPr/>
        </p:nvSpPr>
        <p:spPr>
          <a:xfrm>
            <a:off x="256907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2" name="object 8882"/>
          <p:cNvSpPr/>
          <p:nvPr/>
        </p:nvSpPr>
        <p:spPr>
          <a:xfrm>
            <a:off x="256907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3" name="object 8883"/>
          <p:cNvSpPr/>
          <p:nvPr/>
        </p:nvSpPr>
        <p:spPr>
          <a:xfrm>
            <a:off x="256907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4" name="object 8884"/>
          <p:cNvSpPr/>
          <p:nvPr/>
        </p:nvSpPr>
        <p:spPr>
          <a:xfrm>
            <a:off x="2569070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5" name="object 8885"/>
          <p:cNvSpPr/>
          <p:nvPr/>
        </p:nvSpPr>
        <p:spPr>
          <a:xfrm>
            <a:off x="2569070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6" name="object 8886"/>
          <p:cNvSpPr/>
          <p:nvPr/>
        </p:nvSpPr>
        <p:spPr>
          <a:xfrm>
            <a:off x="2569070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7" name="object 8887"/>
          <p:cNvSpPr/>
          <p:nvPr/>
        </p:nvSpPr>
        <p:spPr>
          <a:xfrm>
            <a:off x="256907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8" name="object 8888"/>
          <p:cNvSpPr/>
          <p:nvPr/>
        </p:nvSpPr>
        <p:spPr>
          <a:xfrm>
            <a:off x="256907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9" name="object 8889"/>
          <p:cNvSpPr/>
          <p:nvPr/>
        </p:nvSpPr>
        <p:spPr>
          <a:xfrm>
            <a:off x="2569070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0" name="object 8890"/>
          <p:cNvSpPr/>
          <p:nvPr/>
        </p:nvSpPr>
        <p:spPr>
          <a:xfrm>
            <a:off x="2569070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1" name="object 8891"/>
          <p:cNvSpPr/>
          <p:nvPr/>
        </p:nvSpPr>
        <p:spPr>
          <a:xfrm>
            <a:off x="2569070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2" name="object 8892"/>
          <p:cNvSpPr/>
          <p:nvPr/>
        </p:nvSpPr>
        <p:spPr>
          <a:xfrm>
            <a:off x="2569070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3" name="object 8893"/>
          <p:cNvSpPr/>
          <p:nvPr/>
        </p:nvSpPr>
        <p:spPr>
          <a:xfrm>
            <a:off x="2569070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4" name="object 8894"/>
          <p:cNvSpPr/>
          <p:nvPr/>
        </p:nvSpPr>
        <p:spPr>
          <a:xfrm>
            <a:off x="2569070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5" name="object 8895"/>
          <p:cNvSpPr/>
          <p:nvPr/>
        </p:nvSpPr>
        <p:spPr>
          <a:xfrm>
            <a:off x="256907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6" name="object 8896"/>
          <p:cNvSpPr/>
          <p:nvPr/>
        </p:nvSpPr>
        <p:spPr>
          <a:xfrm>
            <a:off x="2569070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7" name="object 8897"/>
          <p:cNvSpPr/>
          <p:nvPr/>
        </p:nvSpPr>
        <p:spPr>
          <a:xfrm>
            <a:off x="2569070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8" name="object 8898"/>
          <p:cNvSpPr/>
          <p:nvPr/>
        </p:nvSpPr>
        <p:spPr>
          <a:xfrm>
            <a:off x="2569070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9" name="object 8899"/>
          <p:cNvSpPr/>
          <p:nvPr/>
        </p:nvSpPr>
        <p:spPr>
          <a:xfrm>
            <a:off x="2569070" y="59165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0" name="object 8900"/>
          <p:cNvSpPr/>
          <p:nvPr/>
        </p:nvSpPr>
        <p:spPr>
          <a:xfrm>
            <a:off x="257121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1" name="object 8901"/>
          <p:cNvSpPr/>
          <p:nvPr/>
        </p:nvSpPr>
        <p:spPr>
          <a:xfrm>
            <a:off x="257121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2" name="object 8902"/>
          <p:cNvSpPr/>
          <p:nvPr/>
        </p:nvSpPr>
        <p:spPr>
          <a:xfrm>
            <a:off x="257121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3" name="object 8903"/>
          <p:cNvSpPr/>
          <p:nvPr/>
        </p:nvSpPr>
        <p:spPr>
          <a:xfrm>
            <a:off x="257121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4" name="object 8904"/>
          <p:cNvSpPr/>
          <p:nvPr/>
        </p:nvSpPr>
        <p:spPr>
          <a:xfrm>
            <a:off x="257121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5" name="object 8905"/>
          <p:cNvSpPr/>
          <p:nvPr/>
        </p:nvSpPr>
        <p:spPr>
          <a:xfrm>
            <a:off x="257336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6" name="object 8906"/>
          <p:cNvSpPr/>
          <p:nvPr/>
        </p:nvSpPr>
        <p:spPr>
          <a:xfrm>
            <a:off x="257336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7" name="object 8907"/>
          <p:cNvSpPr/>
          <p:nvPr/>
        </p:nvSpPr>
        <p:spPr>
          <a:xfrm>
            <a:off x="257336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8" name="object 8908"/>
          <p:cNvSpPr/>
          <p:nvPr/>
        </p:nvSpPr>
        <p:spPr>
          <a:xfrm>
            <a:off x="257336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9" name="object 8909"/>
          <p:cNvSpPr/>
          <p:nvPr/>
        </p:nvSpPr>
        <p:spPr>
          <a:xfrm>
            <a:off x="257336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0" name="object 8910"/>
          <p:cNvSpPr/>
          <p:nvPr/>
        </p:nvSpPr>
        <p:spPr>
          <a:xfrm>
            <a:off x="257336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1" name="object 8911"/>
          <p:cNvSpPr/>
          <p:nvPr/>
        </p:nvSpPr>
        <p:spPr>
          <a:xfrm>
            <a:off x="2573362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2" name="object 8912"/>
          <p:cNvSpPr/>
          <p:nvPr/>
        </p:nvSpPr>
        <p:spPr>
          <a:xfrm>
            <a:off x="257550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3" name="object 8913"/>
          <p:cNvSpPr/>
          <p:nvPr/>
        </p:nvSpPr>
        <p:spPr>
          <a:xfrm>
            <a:off x="257550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4" name="object 8914"/>
          <p:cNvSpPr/>
          <p:nvPr/>
        </p:nvSpPr>
        <p:spPr>
          <a:xfrm>
            <a:off x="257550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5" name="object 8915"/>
          <p:cNvSpPr/>
          <p:nvPr/>
        </p:nvSpPr>
        <p:spPr>
          <a:xfrm>
            <a:off x="257550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6" name="object 8916"/>
          <p:cNvSpPr/>
          <p:nvPr/>
        </p:nvSpPr>
        <p:spPr>
          <a:xfrm>
            <a:off x="257550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7" name="object 8917"/>
          <p:cNvSpPr/>
          <p:nvPr/>
        </p:nvSpPr>
        <p:spPr>
          <a:xfrm>
            <a:off x="2575509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8" name="object 8918"/>
          <p:cNvSpPr/>
          <p:nvPr/>
        </p:nvSpPr>
        <p:spPr>
          <a:xfrm>
            <a:off x="257764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9" name="object 8919"/>
          <p:cNvSpPr/>
          <p:nvPr/>
        </p:nvSpPr>
        <p:spPr>
          <a:xfrm>
            <a:off x="257764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0" name="object 8920"/>
          <p:cNvSpPr/>
          <p:nvPr/>
        </p:nvSpPr>
        <p:spPr>
          <a:xfrm>
            <a:off x="257764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1" name="object 8921"/>
          <p:cNvSpPr/>
          <p:nvPr/>
        </p:nvSpPr>
        <p:spPr>
          <a:xfrm>
            <a:off x="257764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2" name="object 8922"/>
          <p:cNvSpPr/>
          <p:nvPr/>
        </p:nvSpPr>
        <p:spPr>
          <a:xfrm>
            <a:off x="257764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3" name="object 8923"/>
          <p:cNvSpPr/>
          <p:nvPr/>
        </p:nvSpPr>
        <p:spPr>
          <a:xfrm>
            <a:off x="2577642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4" name="object 8924"/>
          <p:cNvSpPr/>
          <p:nvPr/>
        </p:nvSpPr>
        <p:spPr>
          <a:xfrm>
            <a:off x="2579789" y="5895073"/>
            <a:ext cx="13335" cy="21590"/>
          </a:xfrm>
          <a:custGeom>
            <a:avLst/>
            <a:gdLst/>
            <a:ahLst/>
            <a:cxnLst/>
            <a:rect l="l" t="t" r="r" b="b"/>
            <a:pathLst>
              <a:path w="13335" h="21589">
                <a:moveTo>
                  <a:pt x="0" y="21437"/>
                </a:moveTo>
                <a:lnTo>
                  <a:pt x="12865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5" name="object 8925"/>
          <p:cNvSpPr/>
          <p:nvPr/>
        </p:nvSpPr>
        <p:spPr>
          <a:xfrm>
            <a:off x="2592654" y="58929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6" name="object 8926"/>
          <p:cNvSpPr/>
          <p:nvPr/>
        </p:nvSpPr>
        <p:spPr>
          <a:xfrm>
            <a:off x="2594800" y="5884367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89">
                <a:moveTo>
                  <a:pt x="0" y="8572"/>
                </a:moveTo>
                <a:lnTo>
                  <a:pt x="4292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7" name="object 8927"/>
          <p:cNvSpPr/>
          <p:nvPr/>
        </p:nvSpPr>
        <p:spPr>
          <a:xfrm>
            <a:off x="2596934" y="5884367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146" y="0"/>
                </a:moveTo>
                <a:lnTo>
                  <a:pt x="0" y="857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8" name="object 8928"/>
          <p:cNvSpPr/>
          <p:nvPr/>
        </p:nvSpPr>
        <p:spPr>
          <a:xfrm>
            <a:off x="2588361" y="5892939"/>
            <a:ext cx="8890" cy="24130"/>
          </a:xfrm>
          <a:custGeom>
            <a:avLst/>
            <a:gdLst/>
            <a:ahLst/>
            <a:cxnLst/>
            <a:rect l="l" t="t" r="r" b="b"/>
            <a:pathLst>
              <a:path w="8889" h="24129">
                <a:moveTo>
                  <a:pt x="8572" y="0"/>
                </a:moveTo>
                <a:lnTo>
                  <a:pt x="0" y="23571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9" name="object 8929"/>
          <p:cNvSpPr/>
          <p:nvPr/>
        </p:nvSpPr>
        <p:spPr>
          <a:xfrm>
            <a:off x="2588361" y="59165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0" name="object 8930"/>
          <p:cNvSpPr/>
          <p:nvPr/>
        </p:nvSpPr>
        <p:spPr>
          <a:xfrm>
            <a:off x="2588361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1" name="object 8931"/>
          <p:cNvSpPr/>
          <p:nvPr/>
        </p:nvSpPr>
        <p:spPr>
          <a:xfrm>
            <a:off x="2588361" y="59186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2" name="object 8932"/>
          <p:cNvSpPr/>
          <p:nvPr/>
        </p:nvSpPr>
        <p:spPr>
          <a:xfrm>
            <a:off x="2590507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3" name="object 8933"/>
          <p:cNvSpPr/>
          <p:nvPr/>
        </p:nvSpPr>
        <p:spPr>
          <a:xfrm>
            <a:off x="2590507" y="59165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4" name="object 8934"/>
          <p:cNvSpPr/>
          <p:nvPr/>
        </p:nvSpPr>
        <p:spPr>
          <a:xfrm>
            <a:off x="259050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5" name="object 8935"/>
          <p:cNvSpPr/>
          <p:nvPr/>
        </p:nvSpPr>
        <p:spPr>
          <a:xfrm>
            <a:off x="2590507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6" name="object 8936"/>
          <p:cNvSpPr/>
          <p:nvPr/>
        </p:nvSpPr>
        <p:spPr>
          <a:xfrm>
            <a:off x="259265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7" name="object 8937"/>
          <p:cNvSpPr/>
          <p:nvPr/>
        </p:nvSpPr>
        <p:spPr>
          <a:xfrm>
            <a:off x="259265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8" name="object 8938"/>
          <p:cNvSpPr/>
          <p:nvPr/>
        </p:nvSpPr>
        <p:spPr>
          <a:xfrm>
            <a:off x="259265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9" name="object 8939"/>
          <p:cNvSpPr/>
          <p:nvPr/>
        </p:nvSpPr>
        <p:spPr>
          <a:xfrm>
            <a:off x="259265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0" name="object 8940"/>
          <p:cNvSpPr/>
          <p:nvPr/>
        </p:nvSpPr>
        <p:spPr>
          <a:xfrm>
            <a:off x="259265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1" name="object 8941"/>
          <p:cNvSpPr/>
          <p:nvPr/>
        </p:nvSpPr>
        <p:spPr>
          <a:xfrm>
            <a:off x="2592654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2" name="object 8942"/>
          <p:cNvSpPr/>
          <p:nvPr/>
        </p:nvSpPr>
        <p:spPr>
          <a:xfrm>
            <a:off x="259480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3" name="object 8943"/>
          <p:cNvSpPr/>
          <p:nvPr/>
        </p:nvSpPr>
        <p:spPr>
          <a:xfrm>
            <a:off x="259480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4" name="object 8944"/>
          <p:cNvSpPr/>
          <p:nvPr/>
        </p:nvSpPr>
        <p:spPr>
          <a:xfrm>
            <a:off x="259480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5" name="object 8945"/>
          <p:cNvSpPr/>
          <p:nvPr/>
        </p:nvSpPr>
        <p:spPr>
          <a:xfrm>
            <a:off x="259480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6" name="object 8946"/>
          <p:cNvSpPr/>
          <p:nvPr/>
        </p:nvSpPr>
        <p:spPr>
          <a:xfrm>
            <a:off x="2594800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7" name="object 8947"/>
          <p:cNvSpPr/>
          <p:nvPr/>
        </p:nvSpPr>
        <p:spPr>
          <a:xfrm>
            <a:off x="25969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8" name="object 8948"/>
          <p:cNvSpPr/>
          <p:nvPr/>
        </p:nvSpPr>
        <p:spPr>
          <a:xfrm>
            <a:off x="25969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9" name="object 8949"/>
          <p:cNvSpPr/>
          <p:nvPr/>
        </p:nvSpPr>
        <p:spPr>
          <a:xfrm>
            <a:off x="25969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0" name="object 8950"/>
          <p:cNvSpPr/>
          <p:nvPr/>
        </p:nvSpPr>
        <p:spPr>
          <a:xfrm>
            <a:off x="25969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1" name="object 8951"/>
          <p:cNvSpPr/>
          <p:nvPr/>
        </p:nvSpPr>
        <p:spPr>
          <a:xfrm>
            <a:off x="2596934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2" name="object 8952"/>
          <p:cNvSpPr/>
          <p:nvPr/>
        </p:nvSpPr>
        <p:spPr>
          <a:xfrm>
            <a:off x="259908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3" name="object 8953"/>
          <p:cNvSpPr/>
          <p:nvPr/>
        </p:nvSpPr>
        <p:spPr>
          <a:xfrm>
            <a:off x="259908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4" name="object 8954"/>
          <p:cNvSpPr/>
          <p:nvPr/>
        </p:nvSpPr>
        <p:spPr>
          <a:xfrm>
            <a:off x="259908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5" name="object 8955"/>
          <p:cNvSpPr/>
          <p:nvPr/>
        </p:nvSpPr>
        <p:spPr>
          <a:xfrm>
            <a:off x="259908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6" name="object 8956"/>
          <p:cNvSpPr/>
          <p:nvPr/>
        </p:nvSpPr>
        <p:spPr>
          <a:xfrm>
            <a:off x="2599080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7" name="object 8957"/>
          <p:cNvSpPr/>
          <p:nvPr/>
        </p:nvSpPr>
        <p:spPr>
          <a:xfrm>
            <a:off x="260122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8" name="object 8958"/>
          <p:cNvSpPr/>
          <p:nvPr/>
        </p:nvSpPr>
        <p:spPr>
          <a:xfrm>
            <a:off x="260122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9" name="object 8959"/>
          <p:cNvSpPr/>
          <p:nvPr/>
        </p:nvSpPr>
        <p:spPr>
          <a:xfrm>
            <a:off x="260122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0" name="object 8960"/>
          <p:cNvSpPr/>
          <p:nvPr/>
        </p:nvSpPr>
        <p:spPr>
          <a:xfrm>
            <a:off x="2601226" y="591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1" name="object 8961"/>
          <p:cNvSpPr/>
          <p:nvPr/>
        </p:nvSpPr>
        <p:spPr>
          <a:xfrm>
            <a:off x="2601226" y="59122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2" name="object 8962"/>
          <p:cNvSpPr/>
          <p:nvPr/>
        </p:nvSpPr>
        <p:spPr>
          <a:xfrm>
            <a:off x="2603373" y="5910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3" name="object 8963"/>
          <p:cNvSpPr/>
          <p:nvPr/>
        </p:nvSpPr>
        <p:spPr>
          <a:xfrm>
            <a:off x="2603373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4" name="object 8964"/>
          <p:cNvSpPr/>
          <p:nvPr/>
        </p:nvSpPr>
        <p:spPr>
          <a:xfrm>
            <a:off x="2603373" y="590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5" name="object 8965"/>
          <p:cNvSpPr/>
          <p:nvPr/>
        </p:nvSpPr>
        <p:spPr>
          <a:xfrm>
            <a:off x="2603373" y="59057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6" name="object 8966"/>
          <p:cNvSpPr/>
          <p:nvPr/>
        </p:nvSpPr>
        <p:spPr>
          <a:xfrm>
            <a:off x="2605519" y="59036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7" name="object 8967"/>
          <p:cNvSpPr/>
          <p:nvPr/>
        </p:nvSpPr>
        <p:spPr>
          <a:xfrm>
            <a:off x="2605519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8" name="object 8968"/>
          <p:cNvSpPr/>
          <p:nvPr/>
        </p:nvSpPr>
        <p:spPr>
          <a:xfrm>
            <a:off x="2605519" y="5901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9" name="object 8969"/>
          <p:cNvSpPr/>
          <p:nvPr/>
        </p:nvSpPr>
        <p:spPr>
          <a:xfrm>
            <a:off x="2605519" y="5899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0" name="object 8970"/>
          <p:cNvSpPr/>
          <p:nvPr/>
        </p:nvSpPr>
        <p:spPr>
          <a:xfrm>
            <a:off x="2605519" y="58972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1" name="object 8971"/>
          <p:cNvSpPr/>
          <p:nvPr/>
        </p:nvSpPr>
        <p:spPr>
          <a:xfrm>
            <a:off x="2607652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2" name="object 8972"/>
          <p:cNvSpPr/>
          <p:nvPr/>
        </p:nvSpPr>
        <p:spPr>
          <a:xfrm>
            <a:off x="2607652" y="58950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3" name="object 8973"/>
          <p:cNvSpPr/>
          <p:nvPr/>
        </p:nvSpPr>
        <p:spPr>
          <a:xfrm>
            <a:off x="2607652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4" name="object 8974"/>
          <p:cNvSpPr/>
          <p:nvPr/>
        </p:nvSpPr>
        <p:spPr>
          <a:xfrm>
            <a:off x="2607652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5" name="object 8975"/>
          <p:cNvSpPr/>
          <p:nvPr/>
        </p:nvSpPr>
        <p:spPr>
          <a:xfrm>
            <a:off x="2607652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6" name="object 8976"/>
          <p:cNvSpPr/>
          <p:nvPr/>
        </p:nvSpPr>
        <p:spPr>
          <a:xfrm>
            <a:off x="2607652" y="58907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7" name="object 8977"/>
          <p:cNvSpPr/>
          <p:nvPr/>
        </p:nvSpPr>
        <p:spPr>
          <a:xfrm>
            <a:off x="2609799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8" name="object 8978"/>
          <p:cNvSpPr/>
          <p:nvPr/>
        </p:nvSpPr>
        <p:spPr>
          <a:xfrm>
            <a:off x="2609799" y="58886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9" name="object 8979"/>
          <p:cNvSpPr/>
          <p:nvPr/>
        </p:nvSpPr>
        <p:spPr>
          <a:xfrm>
            <a:off x="2609799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0" name="object 8980"/>
          <p:cNvSpPr/>
          <p:nvPr/>
        </p:nvSpPr>
        <p:spPr>
          <a:xfrm>
            <a:off x="2609799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1" name="object 8981"/>
          <p:cNvSpPr/>
          <p:nvPr/>
        </p:nvSpPr>
        <p:spPr>
          <a:xfrm>
            <a:off x="2609799" y="5886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2" name="object 8982"/>
          <p:cNvSpPr/>
          <p:nvPr/>
        </p:nvSpPr>
        <p:spPr>
          <a:xfrm>
            <a:off x="2609799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3" name="object 8983"/>
          <p:cNvSpPr/>
          <p:nvPr/>
        </p:nvSpPr>
        <p:spPr>
          <a:xfrm>
            <a:off x="2609799" y="5884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4" name="object 8984"/>
          <p:cNvSpPr/>
          <p:nvPr/>
        </p:nvSpPr>
        <p:spPr>
          <a:xfrm>
            <a:off x="260979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5" name="object 8985"/>
          <p:cNvSpPr/>
          <p:nvPr/>
        </p:nvSpPr>
        <p:spPr>
          <a:xfrm>
            <a:off x="260979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6" name="object 8986"/>
          <p:cNvSpPr/>
          <p:nvPr/>
        </p:nvSpPr>
        <p:spPr>
          <a:xfrm>
            <a:off x="2609799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7" name="object 8987"/>
          <p:cNvSpPr/>
          <p:nvPr/>
        </p:nvSpPr>
        <p:spPr>
          <a:xfrm>
            <a:off x="2611945" y="5882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8" name="object 8988"/>
          <p:cNvSpPr/>
          <p:nvPr/>
        </p:nvSpPr>
        <p:spPr>
          <a:xfrm>
            <a:off x="2611945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9" name="object 8989"/>
          <p:cNvSpPr/>
          <p:nvPr/>
        </p:nvSpPr>
        <p:spPr>
          <a:xfrm>
            <a:off x="2611945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0" name="object 8990"/>
          <p:cNvSpPr/>
          <p:nvPr/>
        </p:nvSpPr>
        <p:spPr>
          <a:xfrm>
            <a:off x="2611945" y="58800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1" name="object 8991"/>
          <p:cNvSpPr/>
          <p:nvPr/>
        </p:nvSpPr>
        <p:spPr>
          <a:xfrm>
            <a:off x="2611945" y="58800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2" name="object 8992"/>
          <p:cNvSpPr/>
          <p:nvPr/>
        </p:nvSpPr>
        <p:spPr>
          <a:xfrm>
            <a:off x="2611945" y="58800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3" name="object 8993"/>
          <p:cNvSpPr/>
          <p:nvPr/>
        </p:nvSpPr>
        <p:spPr>
          <a:xfrm>
            <a:off x="2611945" y="5877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4" name="object 8994"/>
          <p:cNvSpPr/>
          <p:nvPr/>
        </p:nvSpPr>
        <p:spPr>
          <a:xfrm>
            <a:off x="2611945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5" name="object 8995"/>
          <p:cNvSpPr/>
          <p:nvPr/>
        </p:nvSpPr>
        <p:spPr>
          <a:xfrm>
            <a:off x="2611945" y="58779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6" name="object 8996"/>
          <p:cNvSpPr/>
          <p:nvPr/>
        </p:nvSpPr>
        <p:spPr>
          <a:xfrm>
            <a:off x="2614079" y="58757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7" name="object 8997"/>
          <p:cNvSpPr/>
          <p:nvPr/>
        </p:nvSpPr>
        <p:spPr>
          <a:xfrm>
            <a:off x="2614079" y="58757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8" name="object 8998"/>
          <p:cNvSpPr/>
          <p:nvPr/>
        </p:nvSpPr>
        <p:spPr>
          <a:xfrm>
            <a:off x="2614079" y="58757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9" name="object 8999"/>
          <p:cNvSpPr/>
          <p:nvPr/>
        </p:nvSpPr>
        <p:spPr>
          <a:xfrm>
            <a:off x="2614079" y="58736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0" name="object 9000"/>
          <p:cNvSpPr/>
          <p:nvPr/>
        </p:nvSpPr>
        <p:spPr>
          <a:xfrm>
            <a:off x="2614079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1" name="object 9001"/>
          <p:cNvSpPr/>
          <p:nvPr/>
        </p:nvSpPr>
        <p:spPr>
          <a:xfrm>
            <a:off x="2614079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2" name="object 9002"/>
          <p:cNvSpPr/>
          <p:nvPr/>
        </p:nvSpPr>
        <p:spPr>
          <a:xfrm>
            <a:off x="2596934" y="5873648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 h="0">
                <a:moveTo>
                  <a:pt x="171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3" name="object 9003"/>
          <p:cNvSpPr/>
          <p:nvPr/>
        </p:nvSpPr>
        <p:spPr>
          <a:xfrm>
            <a:off x="2596934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4" name="object 9004"/>
          <p:cNvSpPr/>
          <p:nvPr/>
        </p:nvSpPr>
        <p:spPr>
          <a:xfrm>
            <a:off x="2596934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5" name="object 9005"/>
          <p:cNvSpPr/>
          <p:nvPr/>
        </p:nvSpPr>
        <p:spPr>
          <a:xfrm>
            <a:off x="2594787" y="58736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6" name="object 9006"/>
          <p:cNvSpPr/>
          <p:nvPr/>
        </p:nvSpPr>
        <p:spPr>
          <a:xfrm>
            <a:off x="2594800" y="58757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7" name="object 9007"/>
          <p:cNvSpPr/>
          <p:nvPr/>
        </p:nvSpPr>
        <p:spPr>
          <a:xfrm>
            <a:off x="2594800" y="58757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8" name="object 9008"/>
          <p:cNvSpPr/>
          <p:nvPr/>
        </p:nvSpPr>
        <p:spPr>
          <a:xfrm>
            <a:off x="2594800" y="58757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9" name="object 9009"/>
          <p:cNvSpPr/>
          <p:nvPr/>
        </p:nvSpPr>
        <p:spPr>
          <a:xfrm>
            <a:off x="2594800" y="5875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0" name="object 9010"/>
          <p:cNvSpPr/>
          <p:nvPr/>
        </p:nvSpPr>
        <p:spPr>
          <a:xfrm>
            <a:off x="2594800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1" name="object 9011"/>
          <p:cNvSpPr/>
          <p:nvPr/>
        </p:nvSpPr>
        <p:spPr>
          <a:xfrm>
            <a:off x="2592654" y="58779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2" name="object 9012"/>
          <p:cNvSpPr/>
          <p:nvPr/>
        </p:nvSpPr>
        <p:spPr>
          <a:xfrm>
            <a:off x="2592654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3" name="object 9013"/>
          <p:cNvSpPr/>
          <p:nvPr/>
        </p:nvSpPr>
        <p:spPr>
          <a:xfrm>
            <a:off x="2592654" y="5877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4" name="object 9014"/>
          <p:cNvSpPr/>
          <p:nvPr/>
        </p:nvSpPr>
        <p:spPr>
          <a:xfrm>
            <a:off x="2592654" y="58800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5" name="object 9015"/>
          <p:cNvSpPr/>
          <p:nvPr/>
        </p:nvSpPr>
        <p:spPr>
          <a:xfrm>
            <a:off x="2592654" y="58800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6" name="object 9016"/>
          <p:cNvSpPr/>
          <p:nvPr/>
        </p:nvSpPr>
        <p:spPr>
          <a:xfrm>
            <a:off x="2592654" y="58800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7" name="object 9017"/>
          <p:cNvSpPr/>
          <p:nvPr/>
        </p:nvSpPr>
        <p:spPr>
          <a:xfrm>
            <a:off x="2592654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8" name="object 9018"/>
          <p:cNvSpPr/>
          <p:nvPr/>
        </p:nvSpPr>
        <p:spPr>
          <a:xfrm>
            <a:off x="2590507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9" name="object 9019"/>
          <p:cNvSpPr/>
          <p:nvPr/>
        </p:nvSpPr>
        <p:spPr>
          <a:xfrm>
            <a:off x="2590507" y="5882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0" name="object 9020"/>
          <p:cNvSpPr/>
          <p:nvPr/>
        </p:nvSpPr>
        <p:spPr>
          <a:xfrm>
            <a:off x="259050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1" name="object 9021"/>
          <p:cNvSpPr/>
          <p:nvPr/>
        </p:nvSpPr>
        <p:spPr>
          <a:xfrm>
            <a:off x="2588361" y="58843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2" name="object 9022"/>
          <p:cNvSpPr/>
          <p:nvPr/>
        </p:nvSpPr>
        <p:spPr>
          <a:xfrm>
            <a:off x="2588361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3" name="object 9023"/>
          <p:cNvSpPr/>
          <p:nvPr/>
        </p:nvSpPr>
        <p:spPr>
          <a:xfrm>
            <a:off x="2588361" y="5886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4" name="object 9024"/>
          <p:cNvSpPr/>
          <p:nvPr/>
        </p:nvSpPr>
        <p:spPr>
          <a:xfrm>
            <a:off x="2588361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5" name="object 9025"/>
          <p:cNvSpPr/>
          <p:nvPr/>
        </p:nvSpPr>
        <p:spPr>
          <a:xfrm>
            <a:off x="2586215" y="58886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6" name="object 9026"/>
          <p:cNvSpPr/>
          <p:nvPr/>
        </p:nvSpPr>
        <p:spPr>
          <a:xfrm>
            <a:off x="2586227" y="58886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7" name="object 9027"/>
          <p:cNvSpPr/>
          <p:nvPr/>
        </p:nvSpPr>
        <p:spPr>
          <a:xfrm>
            <a:off x="2586227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8" name="object 9028"/>
          <p:cNvSpPr/>
          <p:nvPr/>
        </p:nvSpPr>
        <p:spPr>
          <a:xfrm>
            <a:off x="2586227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9" name="object 9029"/>
          <p:cNvSpPr/>
          <p:nvPr/>
        </p:nvSpPr>
        <p:spPr>
          <a:xfrm>
            <a:off x="2584081" y="589293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0" name="object 9030"/>
          <p:cNvSpPr/>
          <p:nvPr/>
        </p:nvSpPr>
        <p:spPr>
          <a:xfrm>
            <a:off x="2584081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1" name="object 9031"/>
          <p:cNvSpPr/>
          <p:nvPr/>
        </p:nvSpPr>
        <p:spPr>
          <a:xfrm>
            <a:off x="258408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2" name="object 9032"/>
          <p:cNvSpPr/>
          <p:nvPr/>
        </p:nvSpPr>
        <p:spPr>
          <a:xfrm>
            <a:off x="258408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3" name="object 9033"/>
          <p:cNvSpPr/>
          <p:nvPr/>
        </p:nvSpPr>
        <p:spPr>
          <a:xfrm>
            <a:off x="258408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4" name="object 9034"/>
          <p:cNvSpPr/>
          <p:nvPr/>
        </p:nvSpPr>
        <p:spPr>
          <a:xfrm>
            <a:off x="2581935" y="58950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5" name="object 9035"/>
          <p:cNvSpPr/>
          <p:nvPr/>
        </p:nvSpPr>
        <p:spPr>
          <a:xfrm>
            <a:off x="2581935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6" name="object 9036"/>
          <p:cNvSpPr/>
          <p:nvPr/>
        </p:nvSpPr>
        <p:spPr>
          <a:xfrm>
            <a:off x="2581935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7" name="object 9037"/>
          <p:cNvSpPr/>
          <p:nvPr/>
        </p:nvSpPr>
        <p:spPr>
          <a:xfrm>
            <a:off x="2581935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8" name="object 9038"/>
          <p:cNvSpPr/>
          <p:nvPr/>
        </p:nvSpPr>
        <p:spPr>
          <a:xfrm>
            <a:off x="2581935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9" name="object 9039"/>
          <p:cNvSpPr/>
          <p:nvPr/>
        </p:nvSpPr>
        <p:spPr>
          <a:xfrm>
            <a:off x="2581935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0" name="object 9040"/>
          <p:cNvSpPr/>
          <p:nvPr/>
        </p:nvSpPr>
        <p:spPr>
          <a:xfrm>
            <a:off x="2581935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1" name="object 9041"/>
          <p:cNvSpPr/>
          <p:nvPr/>
        </p:nvSpPr>
        <p:spPr>
          <a:xfrm>
            <a:off x="2581935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2" name="object 9042"/>
          <p:cNvSpPr/>
          <p:nvPr/>
        </p:nvSpPr>
        <p:spPr>
          <a:xfrm>
            <a:off x="2581935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3" name="object 9043"/>
          <p:cNvSpPr/>
          <p:nvPr/>
        </p:nvSpPr>
        <p:spPr>
          <a:xfrm>
            <a:off x="2581935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4" name="object 9044"/>
          <p:cNvSpPr/>
          <p:nvPr/>
        </p:nvSpPr>
        <p:spPr>
          <a:xfrm>
            <a:off x="2579789" y="58993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5" name="object 9045"/>
          <p:cNvSpPr/>
          <p:nvPr/>
        </p:nvSpPr>
        <p:spPr>
          <a:xfrm>
            <a:off x="28927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6" name="object 9046"/>
          <p:cNvSpPr/>
          <p:nvPr/>
        </p:nvSpPr>
        <p:spPr>
          <a:xfrm>
            <a:off x="28927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7" name="object 9047"/>
          <p:cNvSpPr/>
          <p:nvPr/>
        </p:nvSpPr>
        <p:spPr>
          <a:xfrm>
            <a:off x="28927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8" name="object 9048"/>
          <p:cNvSpPr/>
          <p:nvPr/>
        </p:nvSpPr>
        <p:spPr>
          <a:xfrm>
            <a:off x="2892717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9" name="object 9049"/>
          <p:cNvSpPr/>
          <p:nvPr/>
        </p:nvSpPr>
        <p:spPr>
          <a:xfrm>
            <a:off x="28948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0" name="object 9050"/>
          <p:cNvSpPr/>
          <p:nvPr/>
        </p:nvSpPr>
        <p:spPr>
          <a:xfrm>
            <a:off x="2894863" y="59272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1" name="object 9051"/>
          <p:cNvSpPr/>
          <p:nvPr/>
        </p:nvSpPr>
        <p:spPr>
          <a:xfrm>
            <a:off x="2894863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2" name="object 9052"/>
          <p:cNvSpPr/>
          <p:nvPr/>
        </p:nvSpPr>
        <p:spPr>
          <a:xfrm>
            <a:off x="2894863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3" name="object 9053"/>
          <p:cNvSpPr/>
          <p:nvPr/>
        </p:nvSpPr>
        <p:spPr>
          <a:xfrm>
            <a:off x="2894863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4" name="object 9054"/>
          <p:cNvSpPr/>
          <p:nvPr/>
        </p:nvSpPr>
        <p:spPr>
          <a:xfrm>
            <a:off x="2894863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5" name="object 9055"/>
          <p:cNvSpPr/>
          <p:nvPr/>
        </p:nvSpPr>
        <p:spPr>
          <a:xfrm>
            <a:off x="2894863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6" name="object 9056"/>
          <p:cNvSpPr/>
          <p:nvPr/>
        </p:nvSpPr>
        <p:spPr>
          <a:xfrm>
            <a:off x="2894863" y="59250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7" name="object 9057"/>
          <p:cNvSpPr/>
          <p:nvPr/>
        </p:nvSpPr>
        <p:spPr>
          <a:xfrm>
            <a:off x="289699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8" name="object 9058"/>
          <p:cNvSpPr/>
          <p:nvPr/>
        </p:nvSpPr>
        <p:spPr>
          <a:xfrm>
            <a:off x="289699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9" name="object 9059"/>
          <p:cNvSpPr/>
          <p:nvPr/>
        </p:nvSpPr>
        <p:spPr>
          <a:xfrm>
            <a:off x="289699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0" name="object 9060"/>
          <p:cNvSpPr/>
          <p:nvPr/>
        </p:nvSpPr>
        <p:spPr>
          <a:xfrm>
            <a:off x="289699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1" name="object 9061"/>
          <p:cNvSpPr/>
          <p:nvPr/>
        </p:nvSpPr>
        <p:spPr>
          <a:xfrm>
            <a:off x="289699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2" name="object 9062"/>
          <p:cNvSpPr/>
          <p:nvPr/>
        </p:nvSpPr>
        <p:spPr>
          <a:xfrm>
            <a:off x="289699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3" name="object 9063"/>
          <p:cNvSpPr/>
          <p:nvPr/>
        </p:nvSpPr>
        <p:spPr>
          <a:xfrm>
            <a:off x="289699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4" name="object 9064"/>
          <p:cNvSpPr/>
          <p:nvPr/>
        </p:nvSpPr>
        <p:spPr>
          <a:xfrm>
            <a:off x="2896997" y="5922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5" name="object 9065"/>
          <p:cNvSpPr/>
          <p:nvPr/>
        </p:nvSpPr>
        <p:spPr>
          <a:xfrm>
            <a:off x="2896997" y="59229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6" name="object 9066"/>
          <p:cNvSpPr/>
          <p:nvPr/>
        </p:nvSpPr>
        <p:spPr>
          <a:xfrm>
            <a:off x="289914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7" name="object 9067"/>
          <p:cNvSpPr/>
          <p:nvPr/>
        </p:nvSpPr>
        <p:spPr>
          <a:xfrm>
            <a:off x="289914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8" name="object 9068"/>
          <p:cNvSpPr/>
          <p:nvPr/>
        </p:nvSpPr>
        <p:spPr>
          <a:xfrm>
            <a:off x="289914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9" name="object 9069"/>
          <p:cNvSpPr/>
          <p:nvPr/>
        </p:nvSpPr>
        <p:spPr>
          <a:xfrm>
            <a:off x="289914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0" name="object 9070"/>
          <p:cNvSpPr/>
          <p:nvPr/>
        </p:nvSpPr>
        <p:spPr>
          <a:xfrm>
            <a:off x="289914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1" name="object 9071"/>
          <p:cNvSpPr/>
          <p:nvPr/>
        </p:nvSpPr>
        <p:spPr>
          <a:xfrm>
            <a:off x="289914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2" name="object 9072"/>
          <p:cNvSpPr/>
          <p:nvPr/>
        </p:nvSpPr>
        <p:spPr>
          <a:xfrm>
            <a:off x="2899143" y="59207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3" name="object 9073"/>
          <p:cNvSpPr/>
          <p:nvPr/>
        </p:nvSpPr>
        <p:spPr>
          <a:xfrm>
            <a:off x="2899143" y="59208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4" name="object 9074"/>
          <p:cNvSpPr/>
          <p:nvPr/>
        </p:nvSpPr>
        <p:spPr>
          <a:xfrm>
            <a:off x="2901289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5" name="object 9075"/>
          <p:cNvSpPr/>
          <p:nvPr/>
        </p:nvSpPr>
        <p:spPr>
          <a:xfrm>
            <a:off x="2901289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6" name="object 9076"/>
          <p:cNvSpPr/>
          <p:nvPr/>
        </p:nvSpPr>
        <p:spPr>
          <a:xfrm>
            <a:off x="2899143" y="59208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7" name="object 9077"/>
          <p:cNvSpPr/>
          <p:nvPr/>
        </p:nvSpPr>
        <p:spPr>
          <a:xfrm>
            <a:off x="2899143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8" name="object 9078"/>
          <p:cNvSpPr/>
          <p:nvPr/>
        </p:nvSpPr>
        <p:spPr>
          <a:xfrm>
            <a:off x="2899143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9" name="object 9079"/>
          <p:cNvSpPr/>
          <p:nvPr/>
        </p:nvSpPr>
        <p:spPr>
          <a:xfrm>
            <a:off x="2899143" y="59186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0" name="object 9080"/>
          <p:cNvSpPr/>
          <p:nvPr/>
        </p:nvSpPr>
        <p:spPr>
          <a:xfrm>
            <a:off x="2899143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1" name="object 9081"/>
          <p:cNvSpPr/>
          <p:nvPr/>
        </p:nvSpPr>
        <p:spPr>
          <a:xfrm>
            <a:off x="2896997" y="59186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2" name="object 9082"/>
          <p:cNvSpPr/>
          <p:nvPr/>
        </p:nvSpPr>
        <p:spPr>
          <a:xfrm>
            <a:off x="2896997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3" name="object 9083"/>
          <p:cNvSpPr/>
          <p:nvPr/>
        </p:nvSpPr>
        <p:spPr>
          <a:xfrm>
            <a:off x="2896997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4" name="object 9084"/>
          <p:cNvSpPr/>
          <p:nvPr/>
        </p:nvSpPr>
        <p:spPr>
          <a:xfrm>
            <a:off x="2896997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5" name="object 9085"/>
          <p:cNvSpPr/>
          <p:nvPr/>
        </p:nvSpPr>
        <p:spPr>
          <a:xfrm>
            <a:off x="2896997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6" name="object 9086"/>
          <p:cNvSpPr/>
          <p:nvPr/>
        </p:nvSpPr>
        <p:spPr>
          <a:xfrm>
            <a:off x="2894850" y="59186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7" name="object 9087"/>
          <p:cNvSpPr/>
          <p:nvPr/>
        </p:nvSpPr>
        <p:spPr>
          <a:xfrm>
            <a:off x="2894863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8" name="object 9088"/>
          <p:cNvSpPr/>
          <p:nvPr/>
        </p:nvSpPr>
        <p:spPr>
          <a:xfrm>
            <a:off x="2894863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9" name="object 9089"/>
          <p:cNvSpPr/>
          <p:nvPr/>
        </p:nvSpPr>
        <p:spPr>
          <a:xfrm>
            <a:off x="2894863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0" name="object 9090"/>
          <p:cNvSpPr/>
          <p:nvPr/>
        </p:nvSpPr>
        <p:spPr>
          <a:xfrm>
            <a:off x="2894863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1" name="object 9091"/>
          <p:cNvSpPr/>
          <p:nvPr/>
        </p:nvSpPr>
        <p:spPr>
          <a:xfrm>
            <a:off x="2894863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2" name="object 9092"/>
          <p:cNvSpPr/>
          <p:nvPr/>
        </p:nvSpPr>
        <p:spPr>
          <a:xfrm>
            <a:off x="2892717" y="59165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3" name="object 9093"/>
          <p:cNvSpPr/>
          <p:nvPr/>
        </p:nvSpPr>
        <p:spPr>
          <a:xfrm>
            <a:off x="289271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4" name="object 9094"/>
          <p:cNvSpPr/>
          <p:nvPr/>
        </p:nvSpPr>
        <p:spPr>
          <a:xfrm>
            <a:off x="289271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5" name="object 9095"/>
          <p:cNvSpPr/>
          <p:nvPr/>
        </p:nvSpPr>
        <p:spPr>
          <a:xfrm>
            <a:off x="289271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6" name="object 9096"/>
          <p:cNvSpPr/>
          <p:nvPr/>
        </p:nvSpPr>
        <p:spPr>
          <a:xfrm>
            <a:off x="289271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7" name="object 9097"/>
          <p:cNvSpPr/>
          <p:nvPr/>
        </p:nvSpPr>
        <p:spPr>
          <a:xfrm>
            <a:off x="2890570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8" name="object 9098"/>
          <p:cNvSpPr/>
          <p:nvPr/>
        </p:nvSpPr>
        <p:spPr>
          <a:xfrm>
            <a:off x="289057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9" name="object 9099"/>
          <p:cNvSpPr/>
          <p:nvPr/>
        </p:nvSpPr>
        <p:spPr>
          <a:xfrm>
            <a:off x="289057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0" name="object 9100"/>
          <p:cNvSpPr/>
          <p:nvPr/>
        </p:nvSpPr>
        <p:spPr>
          <a:xfrm>
            <a:off x="289057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1" name="object 9101"/>
          <p:cNvSpPr/>
          <p:nvPr/>
        </p:nvSpPr>
        <p:spPr>
          <a:xfrm>
            <a:off x="289057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2" name="object 9102"/>
          <p:cNvSpPr/>
          <p:nvPr/>
        </p:nvSpPr>
        <p:spPr>
          <a:xfrm>
            <a:off x="2888424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3" name="object 9103"/>
          <p:cNvSpPr/>
          <p:nvPr/>
        </p:nvSpPr>
        <p:spPr>
          <a:xfrm>
            <a:off x="288842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4" name="object 9104"/>
          <p:cNvSpPr/>
          <p:nvPr/>
        </p:nvSpPr>
        <p:spPr>
          <a:xfrm>
            <a:off x="288842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5" name="object 9105"/>
          <p:cNvSpPr/>
          <p:nvPr/>
        </p:nvSpPr>
        <p:spPr>
          <a:xfrm>
            <a:off x="288842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6" name="object 9106"/>
          <p:cNvSpPr/>
          <p:nvPr/>
        </p:nvSpPr>
        <p:spPr>
          <a:xfrm>
            <a:off x="2888424" y="59143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7" name="object 9107"/>
          <p:cNvSpPr/>
          <p:nvPr/>
        </p:nvSpPr>
        <p:spPr>
          <a:xfrm>
            <a:off x="2890570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8" name="object 9108"/>
          <p:cNvSpPr/>
          <p:nvPr/>
        </p:nvSpPr>
        <p:spPr>
          <a:xfrm>
            <a:off x="2890570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9" name="object 9109"/>
          <p:cNvSpPr/>
          <p:nvPr/>
        </p:nvSpPr>
        <p:spPr>
          <a:xfrm>
            <a:off x="2890570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0" name="object 9110"/>
          <p:cNvSpPr/>
          <p:nvPr/>
        </p:nvSpPr>
        <p:spPr>
          <a:xfrm>
            <a:off x="2890570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1" name="object 9111"/>
          <p:cNvSpPr/>
          <p:nvPr/>
        </p:nvSpPr>
        <p:spPr>
          <a:xfrm>
            <a:off x="2890570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2" name="object 9112"/>
          <p:cNvSpPr/>
          <p:nvPr/>
        </p:nvSpPr>
        <p:spPr>
          <a:xfrm>
            <a:off x="2890570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3" name="object 9113"/>
          <p:cNvSpPr/>
          <p:nvPr/>
        </p:nvSpPr>
        <p:spPr>
          <a:xfrm>
            <a:off x="2890570" y="59143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4" name="object 9114"/>
          <p:cNvSpPr/>
          <p:nvPr/>
        </p:nvSpPr>
        <p:spPr>
          <a:xfrm>
            <a:off x="2892717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5" name="object 9115"/>
          <p:cNvSpPr/>
          <p:nvPr/>
        </p:nvSpPr>
        <p:spPr>
          <a:xfrm>
            <a:off x="2892717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6" name="object 9116"/>
          <p:cNvSpPr/>
          <p:nvPr/>
        </p:nvSpPr>
        <p:spPr>
          <a:xfrm>
            <a:off x="2892717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7" name="object 9117"/>
          <p:cNvSpPr/>
          <p:nvPr/>
        </p:nvSpPr>
        <p:spPr>
          <a:xfrm>
            <a:off x="2892717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8" name="object 9118"/>
          <p:cNvSpPr/>
          <p:nvPr/>
        </p:nvSpPr>
        <p:spPr>
          <a:xfrm>
            <a:off x="2892717" y="59143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9" name="object 9119"/>
          <p:cNvSpPr/>
          <p:nvPr/>
        </p:nvSpPr>
        <p:spPr>
          <a:xfrm>
            <a:off x="2894863" y="59122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0" name="object 9120"/>
          <p:cNvSpPr/>
          <p:nvPr/>
        </p:nvSpPr>
        <p:spPr>
          <a:xfrm>
            <a:off x="2894863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1" name="object 9121"/>
          <p:cNvSpPr/>
          <p:nvPr/>
        </p:nvSpPr>
        <p:spPr>
          <a:xfrm>
            <a:off x="2894863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2" name="object 9122"/>
          <p:cNvSpPr/>
          <p:nvPr/>
        </p:nvSpPr>
        <p:spPr>
          <a:xfrm>
            <a:off x="2894863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3" name="object 9123"/>
          <p:cNvSpPr/>
          <p:nvPr/>
        </p:nvSpPr>
        <p:spPr>
          <a:xfrm>
            <a:off x="2894863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4" name="object 9124"/>
          <p:cNvSpPr/>
          <p:nvPr/>
        </p:nvSpPr>
        <p:spPr>
          <a:xfrm>
            <a:off x="2894863" y="591223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5" name="object 9125"/>
          <p:cNvSpPr/>
          <p:nvPr/>
        </p:nvSpPr>
        <p:spPr>
          <a:xfrm>
            <a:off x="2896997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6" name="object 9126"/>
          <p:cNvSpPr/>
          <p:nvPr/>
        </p:nvSpPr>
        <p:spPr>
          <a:xfrm>
            <a:off x="2896997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7" name="object 9127"/>
          <p:cNvSpPr/>
          <p:nvPr/>
        </p:nvSpPr>
        <p:spPr>
          <a:xfrm>
            <a:off x="2896997" y="5910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8" name="object 9128"/>
          <p:cNvSpPr/>
          <p:nvPr/>
        </p:nvSpPr>
        <p:spPr>
          <a:xfrm>
            <a:off x="2896997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9" name="object 9129"/>
          <p:cNvSpPr/>
          <p:nvPr/>
        </p:nvSpPr>
        <p:spPr>
          <a:xfrm>
            <a:off x="2896997" y="591008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0" name="object 9130"/>
          <p:cNvSpPr/>
          <p:nvPr/>
        </p:nvSpPr>
        <p:spPr>
          <a:xfrm>
            <a:off x="2899143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1" name="object 9131"/>
          <p:cNvSpPr/>
          <p:nvPr/>
        </p:nvSpPr>
        <p:spPr>
          <a:xfrm>
            <a:off x="2899143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2" name="object 9132"/>
          <p:cNvSpPr/>
          <p:nvPr/>
        </p:nvSpPr>
        <p:spPr>
          <a:xfrm>
            <a:off x="2899143" y="590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3" name="object 9133"/>
          <p:cNvSpPr/>
          <p:nvPr/>
        </p:nvSpPr>
        <p:spPr>
          <a:xfrm>
            <a:off x="2899143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4" name="object 9134"/>
          <p:cNvSpPr/>
          <p:nvPr/>
        </p:nvSpPr>
        <p:spPr>
          <a:xfrm>
            <a:off x="2901289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5" name="object 9135"/>
          <p:cNvSpPr/>
          <p:nvPr/>
        </p:nvSpPr>
        <p:spPr>
          <a:xfrm>
            <a:off x="2901289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6" name="object 9136"/>
          <p:cNvSpPr/>
          <p:nvPr/>
        </p:nvSpPr>
        <p:spPr>
          <a:xfrm>
            <a:off x="2901289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7" name="object 9137"/>
          <p:cNvSpPr/>
          <p:nvPr/>
        </p:nvSpPr>
        <p:spPr>
          <a:xfrm>
            <a:off x="2901289" y="590579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8" name="object 9138"/>
          <p:cNvSpPr/>
          <p:nvPr/>
        </p:nvSpPr>
        <p:spPr>
          <a:xfrm>
            <a:off x="2903435" y="59036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9" name="object 9139"/>
          <p:cNvSpPr/>
          <p:nvPr/>
        </p:nvSpPr>
        <p:spPr>
          <a:xfrm>
            <a:off x="2903435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0" name="object 9140"/>
          <p:cNvSpPr/>
          <p:nvPr/>
        </p:nvSpPr>
        <p:spPr>
          <a:xfrm>
            <a:off x="2903435" y="5901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1" name="object 9141"/>
          <p:cNvSpPr/>
          <p:nvPr/>
        </p:nvSpPr>
        <p:spPr>
          <a:xfrm>
            <a:off x="2903435" y="590151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2" name="object 9142"/>
          <p:cNvSpPr/>
          <p:nvPr/>
        </p:nvSpPr>
        <p:spPr>
          <a:xfrm>
            <a:off x="2905569" y="5899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3" name="object 9143"/>
          <p:cNvSpPr/>
          <p:nvPr/>
        </p:nvSpPr>
        <p:spPr>
          <a:xfrm>
            <a:off x="2905569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4" name="object 9144"/>
          <p:cNvSpPr/>
          <p:nvPr/>
        </p:nvSpPr>
        <p:spPr>
          <a:xfrm>
            <a:off x="2905569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5" name="object 9145"/>
          <p:cNvSpPr/>
          <p:nvPr/>
        </p:nvSpPr>
        <p:spPr>
          <a:xfrm>
            <a:off x="2905569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6" name="object 9146"/>
          <p:cNvSpPr/>
          <p:nvPr/>
        </p:nvSpPr>
        <p:spPr>
          <a:xfrm>
            <a:off x="2905569" y="58950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7" name="object 9147"/>
          <p:cNvSpPr/>
          <p:nvPr/>
        </p:nvSpPr>
        <p:spPr>
          <a:xfrm>
            <a:off x="2905569" y="589508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8" name="object 9148"/>
          <p:cNvSpPr/>
          <p:nvPr/>
        </p:nvSpPr>
        <p:spPr>
          <a:xfrm>
            <a:off x="2907715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9" name="object 9149"/>
          <p:cNvSpPr/>
          <p:nvPr/>
        </p:nvSpPr>
        <p:spPr>
          <a:xfrm>
            <a:off x="2907715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0" name="object 9150"/>
          <p:cNvSpPr/>
          <p:nvPr/>
        </p:nvSpPr>
        <p:spPr>
          <a:xfrm>
            <a:off x="2907715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1" name="object 9151"/>
          <p:cNvSpPr/>
          <p:nvPr/>
        </p:nvSpPr>
        <p:spPr>
          <a:xfrm>
            <a:off x="2907715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2" name="object 9152"/>
          <p:cNvSpPr/>
          <p:nvPr/>
        </p:nvSpPr>
        <p:spPr>
          <a:xfrm>
            <a:off x="2907715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3" name="object 9153"/>
          <p:cNvSpPr/>
          <p:nvPr/>
        </p:nvSpPr>
        <p:spPr>
          <a:xfrm>
            <a:off x="2907715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4" name="object 9154"/>
          <p:cNvSpPr/>
          <p:nvPr/>
        </p:nvSpPr>
        <p:spPr>
          <a:xfrm>
            <a:off x="2907715" y="58886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5" name="object 9155"/>
          <p:cNvSpPr/>
          <p:nvPr/>
        </p:nvSpPr>
        <p:spPr>
          <a:xfrm>
            <a:off x="2907715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6" name="object 9156"/>
          <p:cNvSpPr/>
          <p:nvPr/>
        </p:nvSpPr>
        <p:spPr>
          <a:xfrm>
            <a:off x="2907715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7" name="object 9157"/>
          <p:cNvSpPr/>
          <p:nvPr/>
        </p:nvSpPr>
        <p:spPr>
          <a:xfrm>
            <a:off x="2907715" y="5886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8" name="object 9158"/>
          <p:cNvSpPr/>
          <p:nvPr/>
        </p:nvSpPr>
        <p:spPr>
          <a:xfrm>
            <a:off x="2907715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9" name="object 9159"/>
          <p:cNvSpPr/>
          <p:nvPr/>
        </p:nvSpPr>
        <p:spPr>
          <a:xfrm>
            <a:off x="2907715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0" name="object 9160"/>
          <p:cNvSpPr/>
          <p:nvPr/>
        </p:nvSpPr>
        <p:spPr>
          <a:xfrm>
            <a:off x="2907715" y="5884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1" name="object 9161"/>
          <p:cNvSpPr/>
          <p:nvPr/>
        </p:nvSpPr>
        <p:spPr>
          <a:xfrm>
            <a:off x="290771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2" name="object 9162"/>
          <p:cNvSpPr/>
          <p:nvPr/>
        </p:nvSpPr>
        <p:spPr>
          <a:xfrm>
            <a:off x="290771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3" name="object 9163"/>
          <p:cNvSpPr/>
          <p:nvPr/>
        </p:nvSpPr>
        <p:spPr>
          <a:xfrm>
            <a:off x="290771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4" name="object 9164"/>
          <p:cNvSpPr/>
          <p:nvPr/>
        </p:nvSpPr>
        <p:spPr>
          <a:xfrm>
            <a:off x="2907715" y="5882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5" name="object 9165"/>
          <p:cNvSpPr/>
          <p:nvPr/>
        </p:nvSpPr>
        <p:spPr>
          <a:xfrm>
            <a:off x="2907715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6" name="object 9166"/>
          <p:cNvSpPr/>
          <p:nvPr/>
        </p:nvSpPr>
        <p:spPr>
          <a:xfrm>
            <a:off x="2907715" y="58800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7" name="object 9167"/>
          <p:cNvSpPr/>
          <p:nvPr/>
        </p:nvSpPr>
        <p:spPr>
          <a:xfrm>
            <a:off x="2907715" y="58800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8" name="object 9168"/>
          <p:cNvSpPr/>
          <p:nvPr/>
        </p:nvSpPr>
        <p:spPr>
          <a:xfrm>
            <a:off x="2907715" y="58800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9" name="object 9169"/>
          <p:cNvSpPr/>
          <p:nvPr/>
        </p:nvSpPr>
        <p:spPr>
          <a:xfrm>
            <a:off x="2907715" y="58800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0" name="object 9170"/>
          <p:cNvSpPr/>
          <p:nvPr/>
        </p:nvSpPr>
        <p:spPr>
          <a:xfrm>
            <a:off x="2907715" y="5877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1" name="object 9171"/>
          <p:cNvSpPr/>
          <p:nvPr/>
        </p:nvSpPr>
        <p:spPr>
          <a:xfrm>
            <a:off x="2905569" y="58779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2" name="object 9172"/>
          <p:cNvSpPr/>
          <p:nvPr/>
        </p:nvSpPr>
        <p:spPr>
          <a:xfrm>
            <a:off x="2905569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3" name="object 9173"/>
          <p:cNvSpPr/>
          <p:nvPr/>
        </p:nvSpPr>
        <p:spPr>
          <a:xfrm>
            <a:off x="2905569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4" name="object 9174"/>
          <p:cNvSpPr/>
          <p:nvPr/>
        </p:nvSpPr>
        <p:spPr>
          <a:xfrm>
            <a:off x="2905569" y="58757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5" name="object 9175"/>
          <p:cNvSpPr/>
          <p:nvPr/>
        </p:nvSpPr>
        <p:spPr>
          <a:xfrm>
            <a:off x="2905569" y="58757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6" name="object 9176"/>
          <p:cNvSpPr/>
          <p:nvPr/>
        </p:nvSpPr>
        <p:spPr>
          <a:xfrm>
            <a:off x="2903423" y="587579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7" name="object 9177"/>
          <p:cNvSpPr/>
          <p:nvPr/>
        </p:nvSpPr>
        <p:spPr>
          <a:xfrm>
            <a:off x="2903435" y="58757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8" name="object 9178"/>
          <p:cNvSpPr/>
          <p:nvPr/>
        </p:nvSpPr>
        <p:spPr>
          <a:xfrm>
            <a:off x="2901289" y="587579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9" name="object 9179"/>
          <p:cNvSpPr/>
          <p:nvPr/>
        </p:nvSpPr>
        <p:spPr>
          <a:xfrm>
            <a:off x="2901289" y="58736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0" name="object 9180"/>
          <p:cNvSpPr/>
          <p:nvPr/>
        </p:nvSpPr>
        <p:spPr>
          <a:xfrm>
            <a:off x="2901289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1" name="object 9181"/>
          <p:cNvSpPr/>
          <p:nvPr/>
        </p:nvSpPr>
        <p:spPr>
          <a:xfrm>
            <a:off x="2899143" y="58736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2" name="object 9182"/>
          <p:cNvSpPr/>
          <p:nvPr/>
        </p:nvSpPr>
        <p:spPr>
          <a:xfrm>
            <a:off x="2899143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3" name="object 9183"/>
          <p:cNvSpPr/>
          <p:nvPr/>
        </p:nvSpPr>
        <p:spPr>
          <a:xfrm>
            <a:off x="2896997" y="58736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4" name="object 9184"/>
          <p:cNvSpPr/>
          <p:nvPr/>
        </p:nvSpPr>
        <p:spPr>
          <a:xfrm>
            <a:off x="2896997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5" name="object 9185"/>
          <p:cNvSpPr/>
          <p:nvPr/>
        </p:nvSpPr>
        <p:spPr>
          <a:xfrm>
            <a:off x="2894850" y="58736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6" name="object 9186"/>
          <p:cNvSpPr/>
          <p:nvPr/>
        </p:nvSpPr>
        <p:spPr>
          <a:xfrm>
            <a:off x="2894863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7" name="object 9187"/>
          <p:cNvSpPr/>
          <p:nvPr/>
        </p:nvSpPr>
        <p:spPr>
          <a:xfrm>
            <a:off x="2892717" y="58736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8" name="object 9188"/>
          <p:cNvSpPr/>
          <p:nvPr/>
        </p:nvSpPr>
        <p:spPr>
          <a:xfrm>
            <a:off x="2892717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9" name="object 9189"/>
          <p:cNvSpPr/>
          <p:nvPr/>
        </p:nvSpPr>
        <p:spPr>
          <a:xfrm>
            <a:off x="2890570" y="58736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0" name="object 9190"/>
          <p:cNvSpPr/>
          <p:nvPr/>
        </p:nvSpPr>
        <p:spPr>
          <a:xfrm>
            <a:off x="2888424" y="58736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1" name="object 9191"/>
          <p:cNvSpPr/>
          <p:nvPr/>
        </p:nvSpPr>
        <p:spPr>
          <a:xfrm>
            <a:off x="2888424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2" name="object 9192"/>
          <p:cNvSpPr/>
          <p:nvPr/>
        </p:nvSpPr>
        <p:spPr>
          <a:xfrm>
            <a:off x="2886278" y="58736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3" name="object 9193"/>
          <p:cNvSpPr/>
          <p:nvPr/>
        </p:nvSpPr>
        <p:spPr>
          <a:xfrm>
            <a:off x="2884144" y="58736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4" name="object 9194"/>
          <p:cNvSpPr/>
          <p:nvPr/>
        </p:nvSpPr>
        <p:spPr>
          <a:xfrm>
            <a:off x="2884144" y="58736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5" name="object 9195"/>
          <p:cNvSpPr/>
          <p:nvPr/>
        </p:nvSpPr>
        <p:spPr>
          <a:xfrm>
            <a:off x="2881998" y="587579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6" name="object 9196"/>
          <p:cNvSpPr/>
          <p:nvPr/>
        </p:nvSpPr>
        <p:spPr>
          <a:xfrm>
            <a:off x="2881998" y="58757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7" name="object 9197"/>
          <p:cNvSpPr/>
          <p:nvPr/>
        </p:nvSpPr>
        <p:spPr>
          <a:xfrm>
            <a:off x="2879851" y="587579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8" name="object 9198"/>
          <p:cNvSpPr/>
          <p:nvPr/>
        </p:nvSpPr>
        <p:spPr>
          <a:xfrm>
            <a:off x="2877705" y="58757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9" name="object 9199"/>
          <p:cNvSpPr/>
          <p:nvPr/>
        </p:nvSpPr>
        <p:spPr>
          <a:xfrm>
            <a:off x="2877718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0" name="object 9200"/>
          <p:cNvSpPr/>
          <p:nvPr/>
        </p:nvSpPr>
        <p:spPr>
          <a:xfrm>
            <a:off x="2875572" y="58779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1" name="object 9201"/>
          <p:cNvSpPr/>
          <p:nvPr/>
        </p:nvSpPr>
        <p:spPr>
          <a:xfrm>
            <a:off x="2875572" y="5877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2" name="object 9202"/>
          <p:cNvSpPr/>
          <p:nvPr/>
        </p:nvSpPr>
        <p:spPr>
          <a:xfrm>
            <a:off x="2875572" y="58800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3" name="object 9203"/>
          <p:cNvSpPr/>
          <p:nvPr/>
        </p:nvSpPr>
        <p:spPr>
          <a:xfrm>
            <a:off x="2873425" y="58800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4" name="object 9204"/>
          <p:cNvSpPr/>
          <p:nvPr/>
        </p:nvSpPr>
        <p:spPr>
          <a:xfrm>
            <a:off x="2873425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5" name="object 9205"/>
          <p:cNvSpPr/>
          <p:nvPr/>
        </p:nvSpPr>
        <p:spPr>
          <a:xfrm>
            <a:off x="2871279" y="58822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6" name="object 9206"/>
          <p:cNvSpPr/>
          <p:nvPr/>
        </p:nvSpPr>
        <p:spPr>
          <a:xfrm>
            <a:off x="287127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7" name="object 9207"/>
          <p:cNvSpPr/>
          <p:nvPr/>
        </p:nvSpPr>
        <p:spPr>
          <a:xfrm>
            <a:off x="2869133" y="58843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8" name="object 9208"/>
          <p:cNvSpPr/>
          <p:nvPr/>
        </p:nvSpPr>
        <p:spPr>
          <a:xfrm>
            <a:off x="2869133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9" name="object 9209"/>
          <p:cNvSpPr/>
          <p:nvPr/>
        </p:nvSpPr>
        <p:spPr>
          <a:xfrm>
            <a:off x="2869133" y="5886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0" name="object 9210"/>
          <p:cNvSpPr/>
          <p:nvPr/>
        </p:nvSpPr>
        <p:spPr>
          <a:xfrm>
            <a:off x="2866986" y="58886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1" name="object 9211"/>
          <p:cNvSpPr/>
          <p:nvPr/>
        </p:nvSpPr>
        <p:spPr>
          <a:xfrm>
            <a:off x="2866999" y="58886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2" name="object 9212"/>
          <p:cNvSpPr/>
          <p:nvPr/>
        </p:nvSpPr>
        <p:spPr>
          <a:xfrm>
            <a:off x="2866999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3" name="object 9213"/>
          <p:cNvSpPr/>
          <p:nvPr/>
        </p:nvSpPr>
        <p:spPr>
          <a:xfrm>
            <a:off x="2866999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4" name="object 9214"/>
          <p:cNvSpPr/>
          <p:nvPr/>
        </p:nvSpPr>
        <p:spPr>
          <a:xfrm>
            <a:off x="2864853" y="58929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5" name="object 9215"/>
          <p:cNvSpPr/>
          <p:nvPr/>
        </p:nvSpPr>
        <p:spPr>
          <a:xfrm>
            <a:off x="2864853" y="5895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6" name="object 9216"/>
          <p:cNvSpPr/>
          <p:nvPr/>
        </p:nvSpPr>
        <p:spPr>
          <a:xfrm>
            <a:off x="2864853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7" name="object 9217"/>
          <p:cNvSpPr/>
          <p:nvPr/>
        </p:nvSpPr>
        <p:spPr>
          <a:xfrm>
            <a:off x="2862707" y="58993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8" name="object 9218"/>
          <p:cNvSpPr/>
          <p:nvPr/>
        </p:nvSpPr>
        <p:spPr>
          <a:xfrm>
            <a:off x="2862707" y="5901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9" name="object 9219"/>
          <p:cNvSpPr/>
          <p:nvPr/>
        </p:nvSpPr>
        <p:spPr>
          <a:xfrm>
            <a:off x="2862707" y="59036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0" name="object 9220"/>
          <p:cNvSpPr/>
          <p:nvPr/>
        </p:nvSpPr>
        <p:spPr>
          <a:xfrm>
            <a:off x="2862707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1" name="object 9221"/>
          <p:cNvSpPr/>
          <p:nvPr/>
        </p:nvSpPr>
        <p:spPr>
          <a:xfrm>
            <a:off x="2862707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2" name="object 9222"/>
          <p:cNvSpPr/>
          <p:nvPr/>
        </p:nvSpPr>
        <p:spPr>
          <a:xfrm>
            <a:off x="2862707" y="590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3" name="object 9223"/>
          <p:cNvSpPr/>
          <p:nvPr/>
        </p:nvSpPr>
        <p:spPr>
          <a:xfrm>
            <a:off x="2862707" y="5910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4" name="object 9224"/>
          <p:cNvSpPr/>
          <p:nvPr/>
        </p:nvSpPr>
        <p:spPr>
          <a:xfrm>
            <a:off x="2862707" y="591223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5" name="object 9225"/>
          <p:cNvSpPr/>
          <p:nvPr/>
        </p:nvSpPr>
        <p:spPr>
          <a:xfrm>
            <a:off x="2864853" y="59122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6" name="object 9226"/>
          <p:cNvSpPr/>
          <p:nvPr/>
        </p:nvSpPr>
        <p:spPr>
          <a:xfrm>
            <a:off x="2864853" y="59143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7" name="object 9227"/>
          <p:cNvSpPr/>
          <p:nvPr/>
        </p:nvSpPr>
        <p:spPr>
          <a:xfrm>
            <a:off x="2866999" y="591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8" name="object 9228"/>
          <p:cNvSpPr/>
          <p:nvPr/>
        </p:nvSpPr>
        <p:spPr>
          <a:xfrm>
            <a:off x="2866999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9" name="object 9229"/>
          <p:cNvSpPr/>
          <p:nvPr/>
        </p:nvSpPr>
        <p:spPr>
          <a:xfrm>
            <a:off x="2869133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0" name="object 9230"/>
          <p:cNvSpPr/>
          <p:nvPr/>
        </p:nvSpPr>
        <p:spPr>
          <a:xfrm>
            <a:off x="2869133" y="59165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1" name="object 9231"/>
          <p:cNvSpPr/>
          <p:nvPr/>
        </p:nvSpPr>
        <p:spPr>
          <a:xfrm>
            <a:off x="2869133" y="59186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2" name="object 9232"/>
          <p:cNvSpPr/>
          <p:nvPr/>
        </p:nvSpPr>
        <p:spPr>
          <a:xfrm>
            <a:off x="2871279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3" name="object 9233"/>
          <p:cNvSpPr/>
          <p:nvPr/>
        </p:nvSpPr>
        <p:spPr>
          <a:xfrm>
            <a:off x="2871279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4" name="object 9234"/>
          <p:cNvSpPr/>
          <p:nvPr/>
        </p:nvSpPr>
        <p:spPr>
          <a:xfrm>
            <a:off x="2871279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5" name="object 9235"/>
          <p:cNvSpPr/>
          <p:nvPr/>
        </p:nvSpPr>
        <p:spPr>
          <a:xfrm>
            <a:off x="2871279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6" name="object 9236"/>
          <p:cNvSpPr/>
          <p:nvPr/>
        </p:nvSpPr>
        <p:spPr>
          <a:xfrm>
            <a:off x="2871279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7" name="object 9237"/>
          <p:cNvSpPr/>
          <p:nvPr/>
        </p:nvSpPr>
        <p:spPr>
          <a:xfrm>
            <a:off x="2871279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8" name="object 9238"/>
          <p:cNvSpPr/>
          <p:nvPr/>
        </p:nvSpPr>
        <p:spPr>
          <a:xfrm>
            <a:off x="2871279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9" name="object 9239"/>
          <p:cNvSpPr/>
          <p:nvPr/>
        </p:nvSpPr>
        <p:spPr>
          <a:xfrm>
            <a:off x="2871279" y="59186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0" name="object 9240"/>
          <p:cNvSpPr/>
          <p:nvPr/>
        </p:nvSpPr>
        <p:spPr>
          <a:xfrm>
            <a:off x="2873425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1" name="object 9241"/>
          <p:cNvSpPr/>
          <p:nvPr/>
        </p:nvSpPr>
        <p:spPr>
          <a:xfrm>
            <a:off x="2873425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2" name="object 9242"/>
          <p:cNvSpPr/>
          <p:nvPr/>
        </p:nvSpPr>
        <p:spPr>
          <a:xfrm>
            <a:off x="2873425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3" name="object 9243"/>
          <p:cNvSpPr/>
          <p:nvPr/>
        </p:nvSpPr>
        <p:spPr>
          <a:xfrm>
            <a:off x="2873425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4" name="object 9244"/>
          <p:cNvSpPr/>
          <p:nvPr/>
        </p:nvSpPr>
        <p:spPr>
          <a:xfrm>
            <a:off x="2873425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5" name="object 9245"/>
          <p:cNvSpPr/>
          <p:nvPr/>
        </p:nvSpPr>
        <p:spPr>
          <a:xfrm>
            <a:off x="2873425" y="59186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6" name="object 9246"/>
          <p:cNvSpPr/>
          <p:nvPr/>
        </p:nvSpPr>
        <p:spPr>
          <a:xfrm>
            <a:off x="2875572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7" name="object 9247"/>
          <p:cNvSpPr/>
          <p:nvPr/>
        </p:nvSpPr>
        <p:spPr>
          <a:xfrm>
            <a:off x="2875572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8" name="object 9248"/>
          <p:cNvSpPr/>
          <p:nvPr/>
        </p:nvSpPr>
        <p:spPr>
          <a:xfrm>
            <a:off x="2875572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9" name="object 9249"/>
          <p:cNvSpPr/>
          <p:nvPr/>
        </p:nvSpPr>
        <p:spPr>
          <a:xfrm>
            <a:off x="2875572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0" name="object 9250"/>
          <p:cNvSpPr/>
          <p:nvPr/>
        </p:nvSpPr>
        <p:spPr>
          <a:xfrm>
            <a:off x="2875572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1" name="object 9251"/>
          <p:cNvSpPr/>
          <p:nvPr/>
        </p:nvSpPr>
        <p:spPr>
          <a:xfrm>
            <a:off x="2875572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2" name="object 9252"/>
          <p:cNvSpPr/>
          <p:nvPr/>
        </p:nvSpPr>
        <p:spPr>
          <a:xfrm>
            <a:off x="2875572" y="59186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3" name="object 9253"/>
          <p:cNvSpPr/>
          <p:nvPr/>
        </p:nvSpPr>
        <p:spPr>
          <a:xfrm>
            <a:off x="2875572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4" name="object 9254"/>
          <p:cNvSpPr/>
          <p:nvPr/>
        </p:nvSpPr>
        <p:spPr>
          <a:xfrm>
            <a:off x="2875572" y="59208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5" name="object 9255"/>
          <p:cNvSpPr/>
          <p:nvPr/>
        </p:nvSpPr>
        <p:spPr>
          <a:xfrm>
            <a:off x="2877718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6" name="object 9256"/>
          <p:cNvSpPr/>
          <p:nvPr/>
        </p:nvSpPr>
        <p:spPr>
          <a:xfrm>
            <a:off x="2877718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7" name="object 9257"/>
          <p:cNvSpPr/>
          <p:nvPr/>
        </p:nvSpPr>
        <p:spPr>
          <a:xfrm>
            <a:off x="2877718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8" name="object 9258"/>
          <p:cNvSpPr/>
          <p:nvPr/>
        </p:nvSpPr>
        <p:spPr>
          <a:xfrm>
            <a:off x="2877718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9" name="object 9259"/>
          <p:cNvSpPr/>
          <p:nvPr/>
        </p:nvSpPr>
        <p:spPr>
          <a:xfrm>
            <a:off x="2877718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0" name="object 9260"/>
          <p:cNvSpPr/>
          <p:nvPr/>
        </p:nvSpPr>
        <p:spPr>
          <a:xfrm>
            <a:off x="2877718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1" name="object 9261"/>
          <p:cNvSpPr/>
          <p:nvPr/>
        </p:nvSpPr>
        <p:spPr>
          <a:xfrm>
            <a:off x="2877718" y="59208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2" name="object 9262"/>
          <p:cNvSpPr/>
          <p:nvPr/>
        </p:nvSpPr>
        <p:spPr>
          <a:xfrm>
            <a:off x="2879851" y="59208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3" name="object 9263"/>
          <p:cNvSpPr/>
          <p:nvPr/>
        </p:nvSpPr>
        <p:spPr>
          <a:xfrm>
            <a:off x="28798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4" name="object 9264"/>
          <p:cNvSpPr/>
          <p:nvPr/>
        </p:nvSpPr>
        <p:spPr>
          <a:xfrm>
            <a:off x="2879851" y="59229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5" name="object 9265"/>
          <p:cNvSpPr/>
          <p:nvPr/>
        </p:nvSpPr>
        <p:spPr>
          <a:xfrm>
            <a:off x="2881998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6" name="object 9266"/>
          <p:cNvSpPr/>
          <p:nvPr/>
        </p:nvSpPr>
        <p:spPr>
          <a:xfrm>
            <a:off x="2881998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7" name="object 9267"/>
          <p:cNvSpPr/>
          <p:nvPr/>
        </p:nvSpPr>
        <p:spPr>
          <a:xfrm>
            <a:off x="2881998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8" name="object 9268"/>
          <p:cNvSpPr/>
          <p:nvPr/>
        </p:nvSpPr>
        <p:spPr>
          <a:xfrm>
            <a:off x="2881998" y="59229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9" name="object 9269"/>
          <p:cNvSpPr/>
          <p:nvPr/>
        </p:nvSpPr>
        <p:spPr>
          <a:xfrm>
            <a:off x="2884144" y="5922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0" name="object 9270"/>
          <p:cNvSpPr/>
          <p:nvPr/>
        </p:nvSpPr>
        <p:spPr>
          <a:xfrm>
            <a:off x="2884144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1" name="object 9271"/>
          <p:cNvSpPr/>
          <p:nvPr/>
        </p:nvSpPr>
        <p:spPr>
          <a:xfrm>
            <a:off x="2884144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2" name="object 9272"/>
          <p:cNvSpPr/>
          <p:nvPr/>
        </p:nvSpPr>
        <p:spPr>
          <a:xfrm>
            <a:off x="2884144" y="592508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3" name="object 9273"/>
          <p:cNvSpPr/>
          <p:nvPr/>
        </p:nvSpPr>
        <p:spPr>
          <a:xfrm>
            <a:off x="2886290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4" name="object 9274"/>
          <p:cNvSpPr/>
          <p:nvPr/>
        </p:nvSpPr>
        <p:spPr>
          <a:xfrm>
            <a:off x="2886290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5" name="object 9275"/>
          <p:cNvSpPr/>
          <p:nvPr/>
        </p:nvSpPr>
        <p:spPr>
          <a:xfrm>
            <a:off x="2886290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6" name="object 9276"/>
          <p:cNvSpPr/>
          <p:nvPr/>
        </p:nvSpPr>
        <p:spPr>
          <a:xfrm>
            <a:off x="2886290" y="59250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7" name="object 9277"/>
          <p:cNvSpPr/>
          <p:nvPr/>
        </p:nvSpPr>
        <p:spPr>
          <a:xfrm>
            <a:off x="2886290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8" name="object 9278"/>
          <p:cNvSpPr/>
          <p:nvPr/>
        </p:nvSpPr>
        <p:spPr>
          <a:xfrm>
            <a:off x="2886290" y="59272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9" name="object 9279"/>
          <p:cNvSpPr/>
          <p:nvPr/>
        </p:nvSpPr>
        <p:spPr>
          <a:xfrm>
            <a:off x="2888424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0" name="object 9280"/>
          <p:cNvSpPr/>
          <p:nvPr/>
        </p:nvSpPr>
        <p:spPr>
          <a:xfrm>
            <a:off x="2888424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1" name="object 9281"/>
          <p:cNvSpPr/>
          <p:nvPr/>
        </p:nvSpPr>
        <p:spPr>
          <a:xfrm>
            <a:off x="2888424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2" name="object 9282"/>
          <p:cNvSpPr/>
          <p:nvPr/>
        </p:nvSpPr>
        <p:spPr>
          <a:xfrm>
            <a:off x="2888424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3" name="object 9283"/>
          <p:cNvSpPr/>
          <p:nvPr/>
        </p:nvSpPr>
        <p:spPr>
          <a:xfrm>
            <a:off x="2888424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4" name="object 9284"/>
          <p:cNvSpPr/>
          <p:nvPr/>
        </p:nvSpPr>
        <p:spPr>
          <a:xfrm>
            <a:off x="2888424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5" name="object 9285"/>
          <p:cNvSpPr/>
          <p:nvPr/>
        </p:nvSpPr>
        <p:spPr>
          <a:xfrm>
            <a:off x="2888424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6" name="object 9286"/>
          <p:cNvSpPr/>
          <p:nvPr/>
        </p:nvSpPr>
        <p:spPr>
          <a:xfrm>
            <a:off x="2888424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7" name="object 9287"/>
          <p:cNvSpPr/>
          <p:nvPr/>
        </p:nvSpPr>
        <p:spPr>
          <a:xfrm>
            <a:off x="2888424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8" name="object 9288"/>
          <p:cNvSpPr/>
          <p:nvPr/>
        </p:nvSpPr>
        <p:spPr>
          <a:xfrm>
            <a:off x="2888424" y="59272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9" name="object 9289"/>
          <p:cNvSpPr/>
          <p:nvPr/>
        </p:nvSpPr>
        <p:spPr>
          <a:xfrm>
            <a:off x="2890570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0" name="object 9290"/>
          <p:cNvSpPr/>
          <p:nvPr/>
        </p:nvSpPr>
        <p:spPr>
          <a:xfrm>
            <a:off x="2890570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1" name="object 9291"/>
          <p:cNvSpPr/>
          <p:nvPr/>
        </p:nvSpPr>
        <p:spPr>
          <a:xfrm>
            <a:off x="2890570" y="59272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2" name="object 9292"/>
          <p:cNvSpPr/>
          <p:nvPr/>
        </p:nvSpPr>
        <p:spPr>
          <a:xfrm>
            <a:off x="28905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3" name="object 9293"/>
          <p:cNvSpPr/>
          <p:nvPr/>
        </p:nvSpPr>
        <p:spPr>
          <a:xfrm>
            <a:off x="28905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4" name="object 9294"/>
          <p:cNvSpPr/>
          <p:nvPr/>
        </p:nvSpPr>
        <p:spPr>
          <a:xfrm>
            <a:off x="28905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5" name="object 9295"/>
          <p:cNvSpPr/>
          <p:nvPr/>
        </p:nvSpPr>
        <p:spPr>
          <a:xfrm>
            <a:off x="28905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6" name="object 9296"/>
          <p:cNvSpPr/>
          <p:nvPr/>
        </p:nvSpPr>
        <p:spPr>
          <a:xfrm>
            <a:off x="28905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7" name="object 9297"/>
          <p:cNvSpPr/>
          <p:nvPr/>
        </p:nvSpPr>
        <p:spPr>
          <a:xfrm>
            <a:off x="289057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8" name="object 9298"/>
          <p:cNvSpPr/>
          <p:nvPr/>
        </p:nvSpPr>
        <p:spPr>
          <a:xfrm>
            <a:off x="2890570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9" name="object 9299"/>
          <p:cNvSpPr/>
          <p:nvPr/>
        </p:nvSpPr>
        <p:spPr>
          <a:xfrm>
            <a:off x="289271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0" name="object 9300"/>
          <p:cNvSpPr/>
          <p:nvPr/>
        </p:nvSpPr>
        <p:spPr>
          <a:xfrm>
            <a:off x="30363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1" name="object 9301"/>
          <p:cNvSpPr/>
          <p:nvPr/>
        </p:nvSpPr>
        <p:spPr>
          <a:xfrm>
            <a:off x="3036316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2" name="object 9302"/>
          <p:cNvSpPr/>
          <p:nvPr/>
        </p:nvSpPr>
        <p:spPr>
          <a:xfrm>
            <a:off x="303631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3" name="object 9303"/>
          <p:cNvSpPr/>
          <p:nvPr/>
        </p:nvSpPr>
        <p:spPr>
          <a:xfrm>
            <a:off x="3036316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4" name="object 9304"/>
          <p:cNvSpPr/>
          <p:nvPr/>
        </p:nvSpPr>
        <p:spPr>
          <a:xfrm>
            <a:off x="303846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5" name="object 9305"/>
          <p:cNvSpPr/>
          <p:nvPr/>
        </p:nvSpPr>
        <p:spPr>
          <a:xfrm>
            <a:off x="303846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6" name="object 9306"/>
          <p:cNvSpPr/>
          <p:nvPr/>
        </p:nvSpPr>
        <p:spPr>
          <a:xfrm>
            <a:off x="303846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7" name="object 9307"/>
          <p:cNvSpPr/>
          <p:nvPr/>
        </p:nvSpPr>
        <p:spPr>
          <a:xfrm>
            <a:off x="303846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8" name="object 9308"/>
          <p:cNvSpPr/>
          <p:nvPr/>
        </p:nvSpPr>
        <p:spPr>
          <a:xfrm>
            <a:off x="3038462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9" name="object 9309"/>
          <p:cNvSpPr/>
          <p:nvPr/>
        </p:nvSpPr>
        <p:spPr>
          <a:xfrm>
            <a:off x="30406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0" name="object 9310"/>
          <p:cNvSpPr/>
          <p:nvPr/>
        </p:nvSpPr>
        <p:spPr>
          <a:xfrm>
            <a:off x="30406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1" name="object 9311"/>
          <p:cNvSpPr/>
          <p:nvPr/>
        </p:nvSpPr>
        <p:spPr>
          <a:xfrm>
            <a:off x="30406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2" name="object 9312"/>
          <p:cNvSpPr/>
          <p:nvPr/>
        </p:nvSpPr>
        <p:spPr>
          <a:xfrm>
            <a:off x="30406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3" name="object 9313"/>
          <p:cNvSpPr/>
          <p:nvPr/>
        </p:nvSpPr>
        <p:spPr>
          <a:xfrm>
            <a:off x="3040608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4" name="object 9314"/>
          <p:cNvSpPr/>
          <p:nvPr/>
        </p:nvSpPr>
        <p:spPr>
          <a:xfrm>
            <a:off x="304274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5" name="object 9315"/>
          <p:cNvSpPr/>
          <p:nvPr/>
        </p:nvSpPr>
        <p:spPr>
          <a:xfrm>
            <a:off x="304274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6" name="object 9316"/>
          <p:cNvSpPr/>
          <p:nvPr/>
        </p:nvSpPr>
        <p:spPr>
          <a:xfrm>
            <a:off x="3042742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7" name="object 9317"/>
          <p:cNvSpPr/>
          <p:nvPr/>
        </p:nvSpPr>
        <p:spPr>
          <a:xfrm>
            <a:off x="30427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8" name="object 9318"/>
          <p:cNvSpPr/>
          <p:nvPr/>
        </p:nvSpPr>
        <p:spPr>
          <a:xfrm>
            <a:off x="30427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9" name="object 9319"/>
          <p:cNvSpPr/>
          <p:nvPr/>
        </p:nvSpPr>
        <p:spPr>
          <a:xfrm>
            <a:off x="3042742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0" name="object 9320"/>
          <p:cNvSpPr/>
          <p:nvPr/>
        </p:nvSpPr>
        <p:spPr>
          <a:xfrm>
            <a:off x="304488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1" name="object 9321"/>
          <p:cNvSpPr/>
          <p:nvPr/>
        </p:nvSpPr>
        <p:spPr>
          <a:xfrm>
            <a:off x="304488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2" name="object 9322"/>
          <p:cNvSpPr/>
          <p:nvPr/>
        </p:nvSpPr>
        <p:spPr>
          <a:xfrm>
            <a:off x="304488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3" name="object 9323"/>
          <p:cNvSpPr/>
          <p:nvPr/>
        </p:nvSpPr>
        <p:spPr>
          <a:xfrm>
            <a:off x="304488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4" name="object 9324"/>
          <p:cNvSpPr/>
          <p:nvPr/>
        </p:nvSpPr>
        <p:spPr>
          <a:xfrm>
            <a:off x="304488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5" name="object 9325"/>
          <p:cNvSpPr/>
          <p:nvPr/>
        </p:nvSpPr>
        <p:spPr>
          <a:xfrm>
            <a:off x="304488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6" name="object 9326"/>
          <p:cNvSpPr/>
          <p:nvPr/>
        </p:nvSpPr>
        <p:spPr>
          <a:xfrm>
            <a:off x="3044888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7" name="object 9327"/>
          <p:cNvSpPr/>
          <p:nvPr/>
        </p:nvSpPr>
        <p:spPr>
          <a:xfrm>
            <a:off x="30470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8" name="object 9328"/>
          <p:cNvSpPr/>
          <p:nvPr/>
        </p:nvSpPr>
        <p:spPr>
          <a:xfrm>
            <a:off x="30470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9" name="object 9329"/>
          <p:cNvSpPr/>
          <p:nvPr/>
        </p:nvSpPr>
        <p:spPr>
          <a:xfrm>
            <a:off x="30470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0" name="object 9330"/>
          <p:cNvSpPr/>
          <p:nvPr/>
        </p:nvSpPr>
        <p:spPr>
          <a:xfrm>
            <a:off x="30470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1" name="object 9331"/>
          <p:cNvSpPr/>
          <p:nvPr/>
        </p:nvSpPr>
        <p:spPr>
          <a:xfrm>
            <a:off x="3047034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2" name="object 9332"/>
          <p:cNvSpPr/>
          <p:nvPr/>
        </p:nvSpPr>
        <p:spPr>
          <a:xfrm>
            <a:off x="304918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3" name="object 9333"/>
          <p:cNvSpPr/>
          <p:nvPr/>
        </p:nvSpPr>
        <p:spPr>
          <a:xfrm>
            <a:off x="3049181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4" name="object 9334"/>
          <p:cNvSpPr/>
          <p:nvPr/>
        </p:nvSpPr>
        <p:spPr>
          <a:xfrm>
            <a:off x="304918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5" name="object 9335"/>
          <p:cNvSpPr/>
          <p:nvPr/>
        </p:nvSpPr>
        <p:spPr>
          <a:xfrm>
            <a:off x="304918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6" name="object 9336"/>
          <p:cNvSpPr/>
          <p:nvPr/>
        </p:nvSpPr>
        <p:spPr>
          <a:xfrm>
            <a:off x="3049181" y="59272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7" name="object 9337"/>
          <p:cNvSpPr/>
          <p:nvPr/>
        </p:nvSpPr>
        <p:spPr>
          <a:xfrm>
            <a:off x="3049181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8" name="object 9338"/>
          <p:cNvSpPr/>
          <p:nvPr/>
        </p:nvSpPr>
        <p:spPr>
          <a:xfrm>
            <a:off x="3049181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9" name="object 9339"/>
          <p:cNvSpPr/>
          <p:nvPr/>
        </p:nvSpPr>
        <p:spPr>
          <a:xfrm>
            <a:off x="3049181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0" name="object 9340"/>
          <p:cNvSpPr/>
          <p:nvPr/>
        </p:nvSpPr>
        <p:spPr>
          <a:xfrm>
            <a:off x="3049181" y="59250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1" name="object 9341"/>
          <p:cNvSpPr/>
          <p:nvPr/>
        </p:nvSpPr>
        <p:spPr>
          <a:xfrm>
            <a:off x="304918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2" name="object 9342"/>
          <p:cNvSpPr/>
          <p:nvPr/>
        </p:nvSpPr>
        <p:spPr>
          <a:xfrm>
            <a:off x="304918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3" name="object 9343"/>
          <p:cNvSpPr/>
          <p:nvPr/>
        </p:nvSpPr>
        <p:spPr>
          <a:xfrm>
            <a:off x="304918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4" name="object 9344"/>
          <p:cNvSpPr/>
          <p:nvPr/>
        </p:nvSpPr>
        <p:spPr>
          <a:xfrm>
            <a:off x="3049181" y="5922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5" name="object 9345"/>
          <p:cNvSpPr/>
          <p:nvPr/>
        </p:nvSpPr>
        <p:spPr>
          <a:xfrm>
            <a:off x="304918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6" name="object 9346"/>
          <p:cNvSpPr/>
          <p:nvPr/>
        </p:nvSpPr>
        <p:spPr>
          <a:xfrm>
            <a:off x="3049181" y="59229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7" name="object 9347"/>
          <p:cNvSpPr/>
          <p:nvPr/>
        </p:nvSpPr>
        <p:spPr>
          <a:xfrm>
            <a:off x="3051314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8" name="object 9348"/>
          <p:cNvSpPr/>
          <p:nvPr/>
        </p:nvSpPr>
        <p:spPr>
          <a:xfrm>
            <a:off x="3051314" y="59207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9" name="object 9349"/>
          <p:cNvSpPr/>
          <p:nvPr/>
        </p:nvSpPr>
        <p:spPr>
          <a:xfrm>
            <a:off x="3051314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0" name="object 9350"/>
          <p:cNvSpPr/>
          <p:nvPr/>
        </p:nvSpPr>
        <p:spPr>
          <a:xfrm>
            <a:off x="3051314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1" name="object 9351"/>
          <p:cNvSpPr/>
          <p:nvPr/>
        </p:nvSpPr>
        <p:spPr>
          <a:xfrm>
            <a:off x="3051314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2" name="object 9352"/>
          <p:cNvSpPr/>
          <p:nvPr/>
        </p:nvSpPr>
        <p:spPr>
          <a:xfrm>
            <a:off x="3051314" y="59186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3" name="object 9353"/>
          <p:cNvSpPr/>
          <p:nvPr/>
        </p:nvSpPr>
        <p:spPr>
          <a:xfrm>
            <a:off x="3051314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4" name="object 9354"/>
          <p:cNvSpPr/>
          <p:nvPr/>
        </p:nvSpPr>
        <p:spPr>
          <a:xfrm>
            <a:off x="3051314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5" name="object 9355"/>
          <p:cNvSpPr/>
          <p:nvPr/>
        </p:nvSpPr>
        <p:spPr>
          <a:xfrm>
            <a:off x="3051314" y="59165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6" name="object 9356"/>
          <p:cNvSpPr/>
          <p:nvPr/>
        </p:nvSpPr>
        <p:spPr>
          <a:xfrm>
            <a:off x="3051314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7" name="object 9357"/>
          <p:cNvSpPr/>
          <p:nvPr/>
        </p:nvSpPr>
        <p:spPr>
          <a:xfrm>
            <a:off x="3053460" y="591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8" name="object 9358"/>
          <p:cNvSpPr/>
          <p:nvPr/>
        </p:nvSpPr>
        <p:spPr>
          <a:xfrm>
            <a:off x="3053460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9" name="object 9359"/>
          <p:cNvSpPr/>
          <p:nvPr/>
        </p:nvSpPr>
        <p:spPr>
          <a:xfrm>
            <a:off x="3053460" y="5905792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0" y="8572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0" name="object 9360"/>
          <p:cNvSpPr/>
          <p:nvPr/>
        </p:nvSpPr>
        <p:spPr>
          <a:xfrm>
            <a:off x="3055607" y="5884354"/>
            <a:ext cx="8890" cy="21590"/>
          </a:xfrm>
          <a:custGeom>
            <a:avLst/>
            <a:gdLst/>
            <a:ahLst/>
            <a:cxnLst/>
            <a:rect l="l" t="t" r="r" b="b"/>
            <a:pathLst>
              <a:path w="8889" h="21589">
                <a:moveTo>
                  <a:pt x="0" y="21437"/>
                </a:moveTo>
                <a:lnTo>
                  <a:pt x="8572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1" name="object 9361"/>
          <p:cNvSpPr/>
          <p:nvPr/>
        </p:nvSpPr>
        <p:spPr>
          <a:xfrm>
            <a:off x="306417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2" name="object 9362"/>
          <p:cNvSpPr/>
          <p:nvPr/>
        </p:nvSpPr>
        <p:spPr>
          <a:xfrm>
            <a:off x="3053460" y="5884367"/>
            <a:ext cx="10795" cy="0"/>
          </a:xfrm>
          <a:custGeom>
            <a:avLst/>
            <a:gdLst/>
            <a:ahLst/>
            <a:cxnLst/>
            <a:rect l="l" t="t" r="r" b="b"/>
            <a:pathLst>
              <a:path w="10794" h="0">
                <a:moveTo>
                  <a:pt x="107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3" name="object 9363"/>
          <p:cNvSpPr/>
          <p:nvPr/>
        </p:nvSpPr>
        <p:spPr>
          <a:xfrm>
            <a:off x="305346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4" name="object 9364"/>
          <p:cNvSpPr/>
          <p:nvPr/>
        </p:nvSpPr>
        <p:spPr>
          <a:xfrm>
            <a:off x="305346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5" name="object 9365"/>
          <p:cNvSpPr/>
          <p:nvPr/>
        </p:nvSpPr>
        <p:spPr>
          <a:xfrm>
            <a:off x="3053460" y="58843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6" name="object 9366"/>
          <p:cNvSpPr/>
          <p:nvPr/>
        </p:nvSpPr>
        <p:spPr>
          <a:xfrm>
            <a:off x="3053460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7" name="object 9367"/>
          <p:cNvSpPr/>
          <p:nvPr/>
        </p:nvSpPr>
        <p:spPr>
          <a:xfrm>
            <a:off x="3051314" y="58865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8" name="object 9368"/>
          <p:cNvSpPr/>
          <p:nvPr/>
        </p:nvSpPr>
        <p:spPr>
          <a:xfrm>
            <a:off x="3051314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9" name="object 9369"/>
          <p:cNvSpPr/>
          <p:nvPr/>
        </p:nvSpPr>
        <p:spPr>
          <a:xfrm>
            <a:off x="3051314" y="5886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0" name="object 9370"/>
          <p:cNvSpPr/>
          <p:nvPr/>
        </p:nvSpPr>
        <p:spPr>
          <a:xfrm>
            <a:off x="3051314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1" name="object 9371"/>
          <p:cNvSpPr/>
          <p:nvPr/>
        </p:nvSpPr>
        <p:spPr>
          <a:xfrm>
            <a:off x="3051314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2" name="object 9372"/>
          <p:cNvSpPr/>
          <p:nvPr/>
        </p:nvSpPr>
        <p:spPr>
          <a:xfrm>
            <a:off x="3051314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3" name="object 9373"/>
          <p:cNvSpPr/>
          <p:nvPr/>
        </p:nvSpPr>
        <p:spPr>
          <a:xfrm>
            <a:off x="3051314" y="58886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4" name="object 9374"/>
          <p:cNvSpPr/>
          <p:nvPr/>
        </p:nvSpPr>
        <p:spPr>
          <a:xfrm>
            <a:off x="305131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5" name="object 9375"/>
          <p:cNvSpPr/>
          <p:nvPr/>
        </p:nvSpPr>
        <p:spPr>
          <a:xfrm>
            <a:off x="305131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6" name="object 9376"/>
          <p:cNvSpPr/>
          <p:nvPr/>
        </p:nvSpPr>
        <p:spPr>
          <a:xfrm>
            <a:off x="3051314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7" name="object 9377"/>
          <p:cNvSpPr/>
          <p:nvPr/>
        </p:nvSpPr>
        <p:spPr>
          <a:xfrm>
            <a:off x="305131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8" name="object 9378"/>
          <p:cNvSpPr/>
          <p:nvPr/>
        </p:nvSpPr>
        <p:spPr>
          <a:xfrm>
            <a:off x="305131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9" name="object 9379"/>
          <p:cNvSpPr/>
          <p:nvPr/>
        </p:nvSpPr>
        <p:spPr>
          <a:xfrm>
            <a:off x="305131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0" name="object 9380"/>
          <p:cNvSpPr/>
          <p:nvPr/>
        </p:nvSpPr>
        <p:spPr>
          <a:xfrm>
            <a:off x="3049168" y="58929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1" name="object 9381"/>
          <p:cNvSpPr/>
          <p:nvPr/>
        </p:nvSpPr>
        <p:spPr>
          <a:xfrm>
            <a:off x="304918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2" name="object 9382"/>
          <p:cNvSpPr/>
          <p:nvPr/>
        </p:nvSpPr>
        <p:spPr>
          <a:xfrm>
            <a:off x="304918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3" name="object 9383"/>
          <p:cNvSpPr/>
          <p:nvPr/>
        </p:nvSpPr>
        <p:spPr>
          <a:xfrm>
            <a:off x="304918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4" name="object 9384"/>
          <p:cNvSpPr/>
          <p:nvPr/>
        </p:nvSpPr>
        <p:spPr>
          <a:xfrm>
            <a:off x="3049181" y="5895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5" name="object 9385"/>
          <p:cNvSpPr/>
          <p:nvPr/>
        </p:nvSpPr>
        <p:spPr>
          <a:xfrm>
            <a:off x="3049181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6" name="object 9386"/>
          <p:cNvSpPr/>
          <p:nvPr/>
        </p:nvSpPr>
        <p:spPr>
          <a:xfrm>
            <a:off x="3049181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7" name="object 9387"/>
          <p:cNvSpPr/>
          <p:nvPr/>
        </p:nvSpPr>
        <p:spPr>
          <a:xfrm>
            <a:off x="3049181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8" name="object 9388"/>
          <p:cNvSpPr/>
          <p:nvPr/>
        </p:nvSpPr>
        <p:spPr>
          <a:xfrm>
            <a:off x="3049181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9" name="object 9389"/>
          <p:cNvSpPr/>
          <p:nvPr/>
        </p:nvSpPr>
        <p:spPr>
          <a:xfrm>
            <a:off x="3049181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0" name="object 9390"/>
          <p:cNvSpPr/>
          <p:nvPr/>
        </p:nvSpPr>
        <p:spPr>
          <a:xfrm>
            <a:off x="3049181" y="5899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1" name="object 9391"/>
          <p:cNvSpPr/>
          <p:nvPr/>
        </p:nvSpPr>
        <p:spPr>
          <a:xfrm>
            <a:off x="3047034" y="590151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2" name="object 9392"/>
          <p:cNvSpPr/>
          <p:nvPr/>
        </p:nvSpPr>
        <p:spPr>
          <a:xfrm>
            <a:off x="3047034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3" name="object 9393"/>
          <p:cNvSpPr/>
          <p:nvPr/>
        </p:nvSpPr>
        <p:spPr>
          <a:xfrm>
            <a:off x="3047034" y="5899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4" name="object 9394"/>
          <p:cNvSpPr/>
          <p:nvPr/>
        </p:nvSpPr>
        <p:spPr>
          <a:xfrm>
            <a:off x="3047034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5" name="object 9395"/>
          <p:cNvSpPr/>
          <p:nvPr/>
        </p:nvSpPr>
        <p:spPr>
          <a:xfrm>
            <a:off x="3047034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6" name="object 9396"/>
          <p:cNvSpPr/>
          <p:nvPr/>
        </p:nvSpPr>
        <p:spPr>
          <a:xfrm>
            <a:off x="3047034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7" name="object 9397"/>
          <p:cNvSpPr/>
          <p:nvPr/>
        </p:nvSpPr>
        <p:spPr>
          <a:xfrm>
            <a:off x="3047034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8" name="object 9398"/>
          <p:cNvSpPr/>
          <p:nvPr/>
        </p:nvSpPr>
        <p:spPr>
          <a:xfrm>
            <a:off x="3047034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9" name="object 9399"/>
          <p:cNvSpPr/>
          <p:nvPr/>
        </p:nvSpPr>
        <p:spPr>
          <a:xfrm>
            <a:off x="3047034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0" name="object 9400"/>
          <p:cNvSpPr/>
          <p:nvPr/>
        </p:nvSpPr>
        <p:spPr>
          <a:xfrm>
            <a:off x="3047034" y="58950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1" name="object 9401"/>
          <p:cNvSpPr/>
          <p:nvPr/>
        </p:nvSpPr>
        <p:spPr>
          <a:xfrm>
            <a:off x="3047034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2" name="object 9402"/>
          <p:cNvSpPr/>
          <p:nvPr/>
        </p:nvSpPr>
        <p:spPr>
          <a:xfrm>
            <a:off x="3047034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3" name="object 9403"/>
          <p:cNvSpPr/>
          <p:nvPr/>
        </p:nvSpPr>
        <p:spPr>
          <a:xfrm>
            <a:off x="3044888" y="58929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4" name="object 9404"/>
          <p:cNvSpPr/>
          <p:nvPr/>
        </p:nvSpPr>
        <p:spPr>
          <a:xfrm>
            <a:off x="3044888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5" name="object 9405"/>
          <p:cNvSpPr/>
          <p:nvPr/>
        </p:nvSpPr>
        <p:spPr>
          <a:xfrm>
            <a:off x="3044888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6" name="object 9406"/>
          <p:cNvSpPr/>
          <p:nvPr/>
        </p:nvSpPr>
        <p:spPr>
          <a:xfrm>
            <a:off x="3044888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7" name="object 9407"/>
          <p:cNvSpPr/>
          <p:nvPr/>
        </p:nvSpPr>
        <p:spPr>
          <a:xfrm>
            <a:off x="3044888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8" name="object 9408"/>
          <p:cNvSpPr/>
          <p:nvPr/>
        </p:nvSpPr>
        <p:spPr>
          <a:xfrm>
            <a:off x="3044888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9" name="object 9409"/>
          <p:cNvSpPr/>
          <p:nvPr/>
        </p:nvSpPr>
        <p:spPr>
          <a:xfrm>
            <a:off x="3044888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0" name="object 9410"/>
          <p:cNvSpPr/>
          <p:nvPr/>
        </p:nvSpPr>
        <p:spPr>
          <a:xfrm>
            <a:off x="3044888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1" name="object 9411"/>
          <p:cNvSpPr/>
          <p:nvPr/>
        </p:nvSpPr>
        <p:spPr>
          <a:xfrm>
            <a:off x="3044888" y="58886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2" name="object 9412"/>
          <p:cNvSpPr/>
          <p:nvPr/>
        </p:nvSpPr>
        <p:spPr>
          <a:xfrm>
            <a:off x="3044888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3" name="object 9413"/>
          <p:cNvSpPr/>
          <p:nvPr/>
        </p:nvSpPr>
        <p:spPr>
          <a:xfrm>
            <a:off x="3044888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4" name="object 9414"/>
          <p:cNvSpPr/>
          <p:nvPr/>
        </p:nvSpPr>
        <p:spPr>
          <a:xfrm>
            <a:off x="3044888" y="5886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5" name="object 9415"/>
          <p:cNvSpPr/>
          <p:nvPr/>
        </p:nvSpPr>
        <p:spPr>
          <a:xfrm>
            <a:off x="3044888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6" name="object 9416"/>
          <p:cNvSpPr/>
          <p:nvPr/>
        </p:nvSpPr>
        <p:spPr>
          <a:xfrm>
            <a:off x="3044888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7" name="object 9417"/>
          <p:cNvSpPr/>
          <p:nvPr/>
        </p:nvSpPr>
        <p:spPr>
          <a:xfrm>
            <a:off x="3044888" y="5884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8" name="object 9418"/>
          <p:cNvSpPr/>
          <p:nvPr/>
        </p:nvSpPr>
        <p:spPr>
          <a:xfrm>
            <a:off x="3042742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9" name="object 9419"/>
          <p:cNvSpPr/>
          <p:nvPr/>
        </p:nvSpPr>
        <p:spPr>
          <a:xfrm>
            <a:off x="3042742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0" name="object 9420"/>
          <p:cNvSpPr/>
          <p:nvPr/>
        </p:nvSpPr>
        <p:spPr>
          <a:xfrm>
            <a:off x="3042742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1" name="object 9421"/>
          <p:cNvSpPr/>
          <p:nvPr/>
        </p:nvSpPr>
        <p:spPr>
          <a:xfrm>
            <a:off x="3042742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2" name="object 9422"/>
          <p:cNvSpPr/>
          <p:nvPr/>
        </p:nvSpPr>
        <p:spPr>
          <a:xfrm>
            <a:off x="3040595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3" name="object 9423"/>
          <p:cNvSpPr/>
          <p:nvPr/>
        </p:nvSpPr>
        <p:spPr>
          <a:xfrm>
            <a:off x="3040608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4" name="object 9424"/>
          <p:cNvSpPr/>
          <p:nvPr/>
        </p:nvSpPr>
        <p:spPr>
          <a:xfrm>
            <a:off x="3040608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5" name="object 9425"/>
          <p:cNvSpPr/>
          <p:nvPr/>
        </p:nvSpPr>
        <p:spPr>
          <a:xfrm>
            <a:off x="3040608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6" name="object 9426"/>
          <p:cNvSpPr/>
          <p:nvPr/>
        </p:nvSpPr>
        <p:spPr>
          <a:xfrm>
            <a:off x="3040608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7" name="object 9427"/>
          <p:cNvSpPr/>
          <p:nvPr/>
        </p:nvSpPr>
        <p:spPr>
          <a:xfrm>
            <a:off x="3038462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8" name="object 9428"/>
          <p:cNvSpPr/>
          <p:nvPr/>
        </p:nvSpPr>
        <p:spPr>
          <a:xfrm>
            <a:off x="3038462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9" name="object 9429"/>
          <p:cNvSpPr/>
          <p:nvPr/>
        </p:nvSpPr>
        <p:spPr>
          <a:xfrm>
            <a:off x="3038462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0" name="object 9430"/>
          <p:cNvSpPr/>
          <p:nvPr/>
        </p:nvSpPr>
        <p:spPr>
          <a:xfrm>
            <a:off x="3038462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1" name="object 9431"/>
          <p:cNvSpPr/>
          <p:nvPr/>
        </p:nvSpPr>
        <p:spPr>
          <a:xfrm>
            <a:off x="3038462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2" name="object 9432"/>
          <p:cNvSpPr/>
          <p:nvPr/>
        </p:nvSpPr>
        <p:spPr>
          <a:xfrm>
            <a:off x="3036316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3" name="object 9433"/>
          <p:cNvSpPr/>
          <p:nvPr/>
        </p:nvSpPr>
        <p:spPr>
          <a:xfrm>
            <a:off x="303631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4" name="object 9434"/>
          <p:cNvSpPr/>
          <p:nvPr/>
        </p:nvSpPr>
        <p:spPr>
          <a:xfrm>
            <a:off x="303631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5" name="object 9435"/>
          <p:cNvSpPr/>
          <p:nvPr/>
        </p:nvSpPr>
        <p:spPr>
          <a:xfrm>
            <a:off x="303631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6" name="object 9436"/>
          <p:cNvSpPr/>
          <p:nvPr/>
        </p:nvSpPr>
        <p:spPr>
          <a:xfrm>
            <a:off x="303631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7" name="object 9437"/>
          <p:cNvSpPr/>
          <p:nvPr/>
        </p:nvSpPr>
        <p:spPr>
          <a:xfrm>
            <a:off x="3034169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8" name="object 9438"/>
          <p:cNvSpPr/>
          <p:nvPr/>
        </p:nvSpPr>
        <p:spPr>
          <a:xfrm>
            <a:off x="303416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9" name="object 9439"/>
          <p:cNvSpPr/>
          <p:nvPr/>
        </p:nvSpPr>
        <p:spPr>
          <a:xfrm>
            <a:off x="303416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0" name="object 9440"/>
          <p:cNvSpPr/>
          <p:nvPr/>
        </p:nvSpPr>
        <p:spPr>
          <a:xfrm>
            <a:off x="303416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1" name="object 9441"/>
          <p:cNvSpPr/>
          <p:nvPr/>
        </p:nvSpPr>
        <p:spPr>
          <a:xfrm>
            <a:off x="303416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2" name="object 9442"/>
          <p:cNvSpPr/>
          <p:nvPr/>
        </p:nvSpPr>
        <p:spPr>
          <a:xfrm>
            <a:off x="303416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3" name="object 9443"/>
          <p:cNvSpPr/>
          <p:nvPr/>
        </p:nvSpPr>
        <p:spPr>
          <a:xfrm>
            <a:off x="3032023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4" name="object 9444"/>
          <p:cNvSpPr/>
          <p:nvPr/>
        </p:nvSpPr>
        <p:spPr>
          <a:xfrm>
            <a:off x="303203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5" name="object 9445"/>
          <p:cNvSpPr/>
          <p:nvPr/>
        </p:nvSpPr>
        <p:spPr>
          <a:xfrm>
            <a:off x="303203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6" name="object 9446"/>
          <p:cNvSpPr/>
          <p:nvPr/>
        </p:nvSpPr>
        <p:spPr>
          <a:xfrm>
            <a:off x="3029889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7" name="object 9447"/>
          <p:cNvSpPr/>
          <p:nvPr/>
        </p:nvSpPr>
        <p:spPr>
          <a:xfrm>
            <a:off x="302988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8" name="object 9448"/>
          <p:cNvSpPr/>
          <p:nvPr/>
        </p:nvSpPr>
        <p:spPr>
          <a:xfrm>
            <a:off x="302988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9" name="object 9449"/>
          <p:cNvSpPr/>
          <p:nvPr/>
        </p:nvSpPr>
        <p:spPr>
          <a:xfrm>
            <a:off x="302988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0" name="object 9450"/>
          <p:cNvSpPr/>
          <p:nvPr/>
        </p:nvSpPr>
        <p:spPr>
          <a:xfrm>
            <a:off x="302988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1" name="object 9451"/>
          <p:cNvSpPr/>
          <p:nvPr/>
        </p:nvSpPr>
        <p:spPr>
          <a:xfrm>
            <a:off x="302988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2" name="object 9452"/>
          <p:cNvSpPr/>
          <p:nvPr/>
        </p:nvSpPr>
        <p:spPr>
          <a:xfrm>
            <a:off x="3029889" y="58843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3" name="object 9453"/>
          <p:cNvSpPr/>
          <p:nvPr/>
        </p:nvSpPr>
        <p:spPr>
          <a:xfrm>
            <a:off x="3029889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4" name="object 9454"/>
          <p:cNvSpPr/>
          <p:nvPr/>
        </p:nvSpPr>
        <p:spPr>
          <a:xfrm>
            <a:off x="3029889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5" name="object 9455"/>
          <p:cNvSpPr/>
          <p:nvPr/>
        </p:nvSpPr>
        <p:spPr>
          <a:xfrm>
            <a:off x="3029889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6" name="object 9456"/>
          <p:cNvSpPr/>
          <p:nvPr/>
        </p:nvSpPr>
        <p:spPr>
          <a:xfrm>
            <a:off x="3029889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7" name="object 9457"/>
          <p:cNvSpPr/>
          <p:nvPr/>
        </p:nvSpPr>
        <p:spPr>
          <a:xfrm>
            <a:off x="3029889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8" name="object 9458"/>
          <p:cNvSpPr/>
          <p:nvPr/>
        </p:nvSpPr>
        <p:spPr>
          <a:xfrm>
            <a:off x="3029889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9" name="object 9459"/>
          <p:cNvSpPr/>
          <p:nvPr/>
        </p:nvSpPr>
        <p:spPr>
          <a:xfrm>
            <a:off x="3029889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0" name="object 9460"/>
          <p:cNvSpPr/>
          <p:nvPr/>
        </p:nvSpPr>
        <p:spPr>
          <a:xfrm>
            <a:off x="3029889" y="5886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1" name="object 9461"/>
          <p:cNvSpPr/>
          <p:nvPr/>
        </p:nvSpPr>
        <p:spPr>
          <a:xfrm>
            <a:off x="3029889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2" name="object 9462"/>
          <p:cNvSpPr/>
          <p:nvPr/>
        </p:nvSpPr>
        <p:spPr>
          <a:xfrm>
            <a:off x="3029889" y="58886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3" name="object 9463"/>
          <p:cNvSpPr/>
          <p:nvPr/>
        </p:nvSpPr>
        <p:spPr>
          <a:xfrm>
            <a:off x="3032036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4" name="object 9464"/>
          <p:cNvSpPr/>
          <p:nvPr/>
        </p:nvSpPr>
        <p:spPr>
          <a:xfrm>
            <a:off x="3032036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5" name="object 9465"/>
          <p:cNvSpPr/>
          <p:nvPr/>
        </p:nvSpPr>
        <p:spPr>
          <a:xfrm>
            <a:off x="3032036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6" name="object 9466"/>
          <p:cNvSpPr/>
          <p:nvPr/>
        </p:nvSpPr>
        <p:spPr>
          <a:xfrm>
            <a:off x="3032036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7" name="object 9467"/>
          <p:cNvSpPr/>
          <p:nvPr/>
        </p:nvSpPr>
        <p:spPr>
          <a:xfrm>
            <a:off x="3032036" y="58886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8" name="object 9468"/>
          <p:cNvSpPr/>
          <p:nvPr/>
        </p:nvSpPr>
        <p:spPr>
          <a:xfrm>
            <a:off x="3032036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9" name="object 9469"/>
          <p:cNvSpPr/>
          <p:nvPr/>
        </p:nvSpPr>
        <p:spPr>
          <a:xfrm>
            <a:off x="3032036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0" name="object 9470"/>
          <p:cNvSpPr/>
          <p:nvPr/>
        </p:nvSpPr>
        <p:spPr>
          <a:xfrm>
            <a:off x="3032036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1" name="object 9471"/>
          <p:cNvSpPr/>
          <p:nvPr/>
        </p:nvSpPr>
        <p:spPr>
          <a:xfrm>
            <a:off x="3032036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2" name="object 9472"/>
          <p:cNvSpPr/>
          <p:nvPr/>
        </p:nvSpPr>
        <p:spPr>
          <a:xfrm>
            <a:off x="3032036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3" name="object 9473"/>
          <p:cNvSpPr/>
          <p:nvPr/>
        </p:nvSpPr>
        <p:spPr>
          <a:xfrm>
            <a:off x="303203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4" name="object 9474"/>
          <p:cNvSpPr/>
          <p:nvPr/>
        </p:nvSpPr>
        <p:spPr>
          <a:xfrm>
            <a:off x="303203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5" name="object 9475"/>
          <p:cNvSpPr/>
          <p:nvPr/>
        </p:nvSpPr>
        <p:spPr>
          <a:xfrm>
            <a:off x="303203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6" name="object 9476"/>
          <p:cNvSpPr/>
          <p:nvPr/>
        </p:nvSpPr>
        <p:spPr>
          <a:xfrm>
            <a:off x="3032036" y="589293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7" name="object 9477"/>
          <p:cNvSpPr/>
          <p:nvPr/>
        </p:nvSpPr>
        <p:spPr>
          <a:xfrm>
            <a:off x="3034169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8" name="object 9478"/>
          <p:cNvSpPr/>
          <p:nvPr/>
        </p:nvSpPr>
        <p:spPr>
          <a:xfrm>
            <a:off x="3034169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9" name="object 9479"/>
          <p:cNvSpPr/>
          <p:nvPr/>
        </p:nvSpPr>
        <p:spPr>
          <a:xfrm>
            <a:off x="3034169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0" name="object 9480"/>
          <p:cNvSpPr/>
          <p:nvPr/>
        </p:nvSpPr>
        <p:spPr>
          <a:xfrm>
            <a:off x="3034169" y="5895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1" name="object 9481"/>
          <p:cNvSpPr/>
          <p:nvPr/>
        </p:nvSpPr>
        <p:spPr>
          <a:xfrm>
            <a:off x="3034169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2" name="object 9482"/>
          <p:cNvSpPr/>
          <p:nvPr/>
        </p:nvSpPr>
        <p:spPr>
          <a:xfrm>
            <a:off x="3034169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3" name="object 9483"/>
          <p:cNvSpPr/>
          <p:nvPr/>
        </p:nvSpPr>
        <p:spPr>
          <a:xfrm>
            <a:off x="3034169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4" name="object 9484"/>
          <p:cNvSpPr/>
          <p:nvPr/>
        </p:nvSpPr>
        <p:spPr>
          <a:xfrm>
            <a:off x="3034169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5" name="object 9485"/>
          <p:cNvSpPr/>
          <p:nvPr/>
        </p:nvSpPr>
        <p:spPr>
          <a:xfrm>
            <a:off x="3034169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6" name="object 9486"/>
          <p:cNvSpPr/>
          <p:nvPr/>
        </p:nvSpPr>
        <p:spPr>
          <a:xfrm>
            <a:off x="3034169" y="58993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7" name="object 9487"/>
          <p:cNvSpPr/>
          <p:nvPr/>
        </p:nvSpPr>
        <p:spPr>
          <a:xfrm>
            <a:off x="3036316" y="5899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8" name="object 9488"/>
          <p:cNvSpPr/>
          <p:nvPr/>
        </p:nvSpPr>
        <p:spPr>
          <a:xfrm>
            <a:off x="3036316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9" name="object 9489"/>
          <p:cNvSpPr/>
          <p:nvPr/>
        </p:nvSpPr>
        <p:spPr>
          <a:xfrm>
            <a:off x="3036316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0" name="object 9490"/>
          <p:cNvSpPr/>
          <p:nvPr/>
        </p:nvSpPr>
        <p:spPr>
          <a:xfrm>
            <a:off x="3036316" y="5901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1" name="object 9491"/>
          <p:cNvSpPr/>
          <p:nvPr/>
        </p:nvSpPr>
        <p:spPr>
          <a:xfrm>
            <a:off x="3036316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2" name="object 9492"/>
          <p:cNvSpPr/>
          <p:nvPr/>
        </p:nvSpPr>
        <p:spPr>
          <a:xfrm>
            <a:off x="3036316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3" name="object 9493"/>
          <p:cNvSpPr/>
          <p:nvPr/>
        </p:nvSpPr>
        <p:spPr>
          <a:xfrm>
            <a:off x="3036316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4" name="object 9494"/>
          <p:cNvSpPr/>
          <p:nvPr/>
        </p:nvSpPr>
        <p:spPr>
          <a:xfrm>
            <a:off x="3036316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5" name="object 9495"/>
          <p:cNvSpPr/>
          <p:nvPr/>
        </p:nvSpPr>
        <p:spPr>
          <a:xfrm>
            <a:off x="3036316" y="59036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6" name="object 9496"/>
          <p:cNvSpPr/>
          <p:nvPr/>
        </p:nvSpPr>
        <p:spPr>
          <a:xfrm>
            <a:off x="3036316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7" name="object 9497"/>
          <p:cNvSpPr/>
          <p:nvPr/>
        </p:nvSpPr>
        <p:spPr>
          <a:xfrm>
            <a:off x="3036316" y="590579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8" name="object 9498"/>
          <p:cNvSpPr/>
          <p:nvPr/>
        </p:nvSpPr>
        <p:spPr>
          <a:xfrm>
            <a:off x="3038462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9" name="object 9499"/>
          <p:cNvSpPr/>
          <p:nvPr/>
        </p:nvSpPr>
        <p:spPr>
          <a:xfrm>
            <a:off x="3038462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0" name="object 9500"/>
          <p:cNvSpPr/>
          <p:nvPr/>
        </p:nvSpPr>
        <p:spPr>
          <a:xfrm>
            <a:off x="303846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1" name="object 9501"/>
          <p:cNvSpPr/>
          <p:nvPr/>
        </p:nvSpPr>
        <p:spPr>
          <a:xfrm>
            <a:off x="303846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2" name="object 9502"/>
          <p:cNvSpPr/>
          <p:nvPr/>
        </p:nvSpPr>
        <p:spPr>
          <a:xfrm>
            <a:off x="303846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3" name="object 9503"/>
          <p:cNvSpPr/>
          <p:nvPr/>
        </p:nvSpPr>
        <p:spPr>
          <a:xfrm>
            <a:off x="303846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4" name="object 9504"/>
          <p:cNvSpPr/>
          <p:nvPr/>
        </p:nvSpPr>
        <p:spPr>
          <a:xfrm>
            <a:off x="3038462" y="590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5" name="object 9505"/>
          <p:cNvSpPr/>
          <p:nvPr/>
        </p:nvSpPr>
        <p:spPr>
          <a:xfrm>
            <a:off x="3038462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6" name="object 9506"/>
          <p:cNvSpPr/>
          <p:nvPr/>
        </p:nvSpPr>
        <p:spPr>
          <a:xfrm>
            <a:off x="3038462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7" name="object 9507"/>
          <p:cNvSpPr/>
          <p:nvPr/>
        </p:nvSpPr>
        <p:spPr>
          <a:xfrm>
            <a:off x="3038462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8" name="object 9508"/>
          <p:cNvSpPr/>
          <p:nvPr/>
        </p:nvSpPr>
        <p:spPr>
          <a:xfrm>
            <a:off x="3038462" y="5910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9" name="object 9509"/>
          <p:cNvSpPr/>
          <p:nvPr/>
        </p:nvSpPr>
        <p:spPr>
          <a:xfrm>
            <a:off x="3038462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0" name="object 9510"/>
          <p:cNvSpPr/>
          <p:nvPr/>
        </p:nvSpPr>
        <p:spPr>
          <a:xfrm>
            <a:off x="3038462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1" name="object 9511"/>
          <p:cNvSpPr/>
          <p:nvPr/>
        </p:nvSpPr>
        <p:spPr>
          <a:xfrm>
            <a:off x="3038462" y="591223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2" name="object 9512"/>
          <p:cNvSpPr/>
          <p:nvPr/>
        </p:nvSpPr>
        <p:spPr>
          <a:xfrm>
            <a:off x="3040608" y="59122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3" name="object 9513"/>
          <p:cNvSpPr/>
          <p:nvPr/>
        </p:nvSpPr>
        <p:spPr>
          <a:xfrm>
            <a:off x="3040608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4" name="object 9514"/>
          <p:cNvSpPr/>
          <p:nvPr/>
        </p:nvSpPr>
        <p:spPr>
          <a:xfrm>
            <a:off x="3040608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5" name="object 9515"/>
          <p:cNvSpPr/>
          <p:nvPr/>
        </p:nvSpPr>
        <p:spPr>
          <a:xfrm>
            <a:off x="3040608" y="591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6" name="object 9516"/>
          <p:cNvSpPr/>
          <p:nvPr/>
        </p:nvSpPr>
        <p:spPr>
          <a:xfrm>
            <a:off x="3040608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7" name="object 9517"/>
          <p:cNvSpPr/>
          <p:nvPr/>
        </p:nvSpPr>
        <p:spPr>
          <a:xfrm>
            <a:off x="3040608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8" name="object 9518"/>
          <p:cNvSpPr/>
          <p:nvPr/>
        </p:nvSpPr>
        <p:spPr>
          <a:xfrm>
            <a:off x="3040608" y="59165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9" name="object 9519"/>
          <p:cNvSpPr/>
          <p:nvPr/>
        </p:nvSpPr>
        <p:spPr>
          <a:xfrm>
            <a:off x="3040608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0" name="object 9520"/>
          <p:cNvSpPr/>
          <p:nvPr/>
        </p:nvSpPr>
        <p:spPr>
          <a:xfrm>
            <a:off x="3040608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1" name="object 9521"/>
          <p:cNvSpPr/>
          <p:nvPr/>
        </p:nvSpPr>
        <p:spPr>
          <a:xfrm>
            <a:off x="3040608" y="59186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2" name="object 9522"/>
          <p:cNvSpPr/>
          <p:nvPr/>
        </p:nvSpPr>
        <p:spPr>
          <a:xfrm>
            <a:off x="3040608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3" name="object 9523"/>
          <p:cNvSpPr/>
          <p:nvPr/>
        </p:nvSpPr>
        <p:spPr>
          <a:xfrm>
            <a:off x="3040608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4" name="object 9524"/>
          <p:cNvSpPr/>
          <p:nvPr/>
        </p:nvSpPr>
        <p:spPr>
          <a:xfrm>
            <a:off x="3040608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5" name="object 9525"/>
          <p:cNvSpPr/>
          <p:nvPr/>
        </p:nvSpPr>
        <p:spPr>
          <a:xfrm>
            <a:off x="3040608" y="59208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6" name="object 9526"/>
          <p:cNvSpPr/>
          <p:nvPr/>
        </p:nvSpPr>
        <p:spPr>
          <a:xfrm>
            <a:off x="3040608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7" name="object 9527"/>
          <p:cNvSpPr/>
          <p:nvPr/>
        </p:nvSpPr>
        <p:spPr>
          <a:xfrm>
            <a:off x="3040608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8" name="object 9528"/>
          <p:cNvSpPr/>
          <p:nvPr/>
        </p:nvSpPr>
        <p:spPr>
          <a:xfrm>
            <a:off x="3040608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9" name="object 9529"/>
          <p:cNvSpPr/>
          <p:nvPr/>
        </p:nvSpPr>
        <p:spPr>
          <a:xfrm>
            <a:off x="3038462" y="59229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0" name="object 9530"/>
          <p:cNvSpPr/>
          <p:nvPr/>
        </p:nvSpPr>
        <p:spPr>
          <a:xfrm>
            <a:off x="3038462" y="5922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1" name="object 9531"/>
          <p:cNvSpPr/>
          <p:nvPr/>
        </p:nvSpPr>
        <p:spPr>
          <a:xfrm>
            <a:off x="303846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2" name="object 9532"/>
          <p:cNvSpPr/>
          <p:nvPr/>
        </p:nvSpPr>
        <p:spPr>
          <a:xfrm>
            <a:off x="303846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3" name="object 9533"/>
          <p:cNvSpPr/>
          <p:nvPr/>
        </p:nvSpPr>
        <p:spPr>
          <a:xfrm>
            <a:off x="303846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4" name="object 9534"/>
          <p:cNvSpPr/>
          <p:nvPr/>
        </p:nvSpPr>
        <p:spPr>
          <a:xfrm>
            <a:off x="303846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5" name="object 9535"/>
          <p:cNvSpPr/>
          <p:nvPr/>
        </p:nvSpPr>
        <p:spPr>
          <a:xfrm>
            <a:off x="3038462" y="59250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6" name="object 9536"/>
          <p:cNvSpPr/>
          <p:nvPr/>
        </p:nvSpPr>
        <p:spPr>
          <a:xfrm>
            <a:off x="3038462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7" name="object 9537"/>
          <p:cNvSpPr/>
          <p:nvPr/>
        </p:nvSpPr>
        <p:spPr>
          <a:xfrm>
            <a:off x="3038462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8" name="object 9538"/>
          <p:cNvSpPr/>
          <p:nvPr/>
        </p:nvSpPr>
        <p:spPr>
          <a:xfrm>
            <a:off x="3038462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9" name="object 9539"/>
          <p:cNvSpPr/>
          <p:nvPr/>
        </p:nvSpPr>
        <p:spPr>
          <a:xfrm>
            <a:off x="3038462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0" name="object 9540"/>
          <p:cNvSpPr/>
          <p:nvPr/>
        </p:nvSpPr>
        <p:spPr>
          <a:xfrm>
            <a:off x="3038462" y="59272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1" name="object 9541"/>
          <p:cNvSpPr/>
          <p:nvPr/>
        </p:nvSpPr>
        <p:spPr>
          <a:xfrm>
            <a:off x="30384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2" name="object 9542"/>
          <p:cNvSpPr/>
          <p:nvPr/>
        </p:nvSpPr>
        <p:spPr>
          <a:xfrm>
            <a:off x="3036316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3" name="object 9543"/>
          <p:cNvSpPr/>
          <p:nvPr/>
        </p:nvSpPr>
        <p:spPr>
          <a:xfrm>
            <a:off x="30363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4" name="object 9544"/>
          <p:cNvSpPr/>
          <p:nvPr/>
        </p:nvSpPr>
        <p:spPr>
          <a:xfrm>
            <a:off x="3036316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5" name="object 9545"/>
          <p:cNvSpPr/>
          <p:nvPr/>
        </p:nvSpPr>
        <p:spPr>
          <a:xfrm>
            <a:off x="30363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6" name="object 9546"/>
          <p:cNvSpPr/>
          <p:nvPr/>
        </p:nvSpPr>
        <p:spPr>
          <a:xfrm>
            <a:off x="30363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7" name="object 9547"/>
          <p:cNvSpPr/>
          <p:nvPr/>
        </p:nvSpPr>
        <p:spPr>
          <a:xfrm>
            <a:off x="2631236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8" name="object 9548"/>
          <p:cNvSpPr/>
          <p:nvPr/>
        </p:nvSpPr>
        <p:spPr>
          <a:xfrm>
            <a:off x="263337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9" name="object 9549"/>
          <p:cNvSpPr/>
          <p:nvPr/>
        </p:nvSpPr>
        <p:spPr>
          <a:xfrm>
            <a:off x="263337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0" name="object 9550"/>
          <p:cNvSpPr/>
          <p:nvPr/>
        </p:nvSpPr>
        <p:spPr>
          <a:xfrm>
            <a:off x="263337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1" name="object 9551"/>
          <p:cNvSpPr/>
          <p:nvPr/>
        </p:nvSpPr>
        <p:spPr>
          <a:xfrm>
            <a:off x="2633370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2" name="object 9552"/>
          <p:cNvSpPr/>
          <p:nvPr/>
        </p:nvSpPr>
        <p:spPr>
          <a:xfrm>
            <a:off x="263551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3" name="object 9553"/>
          <p:cNvSpPr/>
          <p:nvPr/>
        </p:nvSpPr>
        <p:spPr>
          <a:xfrm>
            <a:off x="263551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4" name="object 9554"/>
          <p:cNvSpPr/>
          <p:nvPr/>
        </p:nvSpPr>
        <p:spPr>
          <a:xfrm>
            <a:off x="263551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5" name="object 9555"/>
          <p:cNvSpPr/>
          <p:nvPr/>
        </p:nvSpPr>
        <p:spPr>
          <a:xfrm>
            <a:off x="263551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6" name="object 9556"/>
          <p:cNvSpPr/>
          <p:nvPr/>
        </p:nvSpPr>
        <p:spPr>
          <a:xfrm>
            <a:off x="2635516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7" name="object 9557"/>
          <p:cNvSpPr/>
          <p:nvPr/>
        </p:nvSpPr>
        <p:spPr>
          <a:xfrm>
            <a:off x="2637663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8" name="object 9558"/>
          <p:cNvSpPr/>
          <p:nvPr/>
        </p:nvSpPr>
        <p:spPr>
          <a:xfrm>
            <a:off x="2637663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9" name="object 9559"/>
          <p:cNvSpPr/>
          <p:nvPr/>
        </p:nvSpPr>
        <p:spPr>
          <a:xfrm>
            <a:off x="2637663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0" name="object 9560"/>
          <p:cNvSpPr/>
          <p:nvPr/>
        </p:nvSpPr>
        <p:spPr>
          <a:xfrm>
            <a:off x="2637663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1" name="object 9561"/>
          <p:cNvSpPr/>
          <p:nvPr/>
        </p:nvSpPr>
        <p:spPr>
          <a:xfrm>
            <a:off x="2637663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2" name="object 9562"/>
          <p:cNvSpPr/>
          <p:nvPr/>
        </p:nvSpPr>
        <p:spPr>
          <a:xfrm>
            <a:off x="2637663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3" name="object 9563"/>
          <p:cNvSpPr/>
          <p:nvPr/>
        </p:nvSpPr>
        <p:spPr>
          <a:xfrm>
            <a:off x="2637663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4" name="object 9564"/>
          <p:cNvSpPr/>
          <p:nvPr/>
        </p:nvSpPr>
        <p:spPr>
          <a:xfrm>
            <a:off x="263980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5" name="object 9565"/>
          <p:cNvSpPr/>
          <p:nvPr/>
        </p:nvSpPr>
        <p:spPr>
          <a:xfrm>
            <a:off x="263980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6" name="object 9566"/>
          <p:cNvSpPr/>
          <p:nvPr/>
        </p:nvSpPr>
        <p:spPr>
          <a:xfrm>
            <a:off x="263980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7" name="object 9567"/>
          <p:cNvSpPr/>
          <p:nvPr/>
        </p:nvSpPr>
        <p:spPr>
          <a:xfrm>
            <a:off x="263980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8" name="object 9568"/>
          <p:cNvSpPr/>
          <p:nvPr/>
        </p:nvSpPr>
        <p:spPr>
          <a:xfrm>
            <a:off x="2639809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9" name="object 9569"/>
          <p:cNvSpPr/>
          <p:nvPr/>
        </p:nvSpPr>
        <p:spPr>
          <a:xfrm>
            <a:off x="264194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0" name="object 9570"/>
          <p:cNvSpPr/>
          <p:nvPr/>
        </p:nvSpPr>
        <p:spPr>
          <a:xfrm>
            <a:off x="264194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1" name="object 9571"/>
          <p:cNvSpPr/>
          <p:nvPr/>
        </p:nvSpPr>
        <p:spPr>
          <a:xfrm>
            <a:off x="264194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2" name="object 9572"/>
          <p:cNvSpPr/>
          <p:nvPr/>
        </p:nvSpPr>
        <p:spPr>
          <a:xfrm>
            <a:off x="264194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3" name="object 9573"/>
          <p:cNvSpPr/>
          <p:nvPr/>
        </p:nvSpPr>
        <p:spPr>
          <a:xfrm>
            <a:off x="264408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4" name="object 9574"/>
          <p:cNvSpPr/>
          <p:nvPr/>
        </p:nvSpPr>
        <p:spPr>
          <a:xfrm>
            <a:off x="264408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5" name="object 9575"/>
          <p:cNvSpPr/>
          <p:nvPr/>
        </p:nvSpPr>
        <p:spPr>
          <a:xfrm>
            <a:off x="264408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6" name="object 9576"/>
          <p:cNvSpPr/>
          <p:nvPr/>
        </p:nvSpPr>
        <p:spPr>
          <a:xfrm>
            <a:off x="264408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7" name="object 9577"/>
          <p:cNvSpPr/>
          <p:nvPr/>
        </p:nvSpPr>
        <p:spPr>
          <a:xfrm>
            <a:off x="2644089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8" name="object 9578"/>
          <p:cNvSpPr/>
          <p:nvPr/>
        </p:nvSpPr>
        <p:spPr>
          <a:xfrm>
            <a:off x="2644089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9" name="object 9579"/>
          <p:cNvSpPr/>
          <p:nvPr/>
        </p:nvSpPr>
        <p:spPr>
          <a:xfrm>
            <a:off x="2644089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0" name="object 9580"/>
          <p:cNvSpPr/>
          <p:nvPr/>
        </p:nvSpPr>
        <p:spPr>
          <a:xfrm>
            <a:off x="2643552" y="5887575"/>
            <a:ext cx="0" cy="30480"/>
          </a:xfrm>
          <a:custGeom>
            <a:avLst/>
            <a:gdLst/>
            <a:ahLst/>
            <a:cxnLst/>
            <a:rect l="l" t="t" r="r" b="b"/>
            <a:pathLst>
              <a:path w="0" h="30479">
                <a:moveTo>
                  <a:pt x="0" y="0"/>
                </a:moveTo>
                <a:lnTo>
                  <a:pt x="0" y="30008"/>
                </a:lnTo>
              </a:path>
            </a:pathLst>
          </a:custGeom>
          <a:ln w="3219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1" name="object 9581"/>
          <p:cNvSpPr/>
          <p:nvPr/>
        </p:nvSpPr>
        <p:spPr>
          <a:xfrm>
            <a:off x="2641942" y="58886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2" name="object 9582"/>
          <p:cNvSpPr/>
          <p:nvPr/>
        </p:nvSpPr>
        <p:spPr>
          <a:xfrm>
            <a:off x="2641942" y="5886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3" name="object 9583"/>
          <p:cNvSpPr/>
          <p:nvPr/>
        </p:nvSpPr>
        <p:spPr>
          <a:xfrm>
            <a:off x="2641942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4" name="object 9584"/>
          <p:cNvSpPr/>
          <p:nvPr/>
        </p:nvSpPr>
        <p:spPr>
          <a:xfrm>
            <a:off x="2641942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5" name="object 9585"/>
          <p:cNvSpPr/>
          <p:nvPr/>
        </p:nvSpPr>
        <p:spPr>
          <a:xfrm>
            <a:off x="2641942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6" name="object 9586"/>
          <p:cNvSpPr/>
          <p:nvPr/>
        </p:nvSpPr>
        <p:spPr>
          <a:xfrm>
            <a:off x="2641942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7" name="object 9587"/>
          <p:cNvSpPr/>
          <p:nvPr/>
        </p:nvSpPr>
        <p:spPr>
          <a:xfrm>
            <a:off x="2641942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8" name="object 9588"/>
          <p:cNvSpPr/>
          <p:nvPr/>
        </p:nvSpPr>
        <p:spPr>
          <a:xfrm>
            <a:off x="2641942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9" name="object 9589"/>
          <p:cNvSpPr/>
          <p:nvPr/>
        </p:nvSpPr>
        <p:spPr>
          <a:xfrm>
            <a:off x="2639796" y="58843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0" name="object 9590"/>
          <p:cNvSpPr/>
          <p:nvPr/>
        </p:nvSpPr>
        <p:spPr>
          <a:xfrm>
            <a:off x="263980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1" name="object 9591"/>
          <p:cNvSpPr/>
          <p:nvPr/>
        </p:nvSpPr>
        <p:spPr>
          <a:xfrm>
            <a:off x="263980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2" name="object 9592"/>
          <p:cNvSpPr/>
          <p:nvPr/>
        </p:nvSpPr>
        <p:spPr>
          <a:xfrm>
            <a:off x="2637663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3" name="object 9593"/>
          <p:cNvSpPr/>
          <p:nvPr/>
        </p:nvSpPr>
        <p:spPr>
          <a:xfrm>
            <a:off x="263766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4" name="object 9594"/>
          <p:cNvSpPr/>
          <p:nvPr/>
        </p:nvSpPr>
        <p:spPr>
          <a:xfrm>
            <a:off x="263766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5" name="object 9595"/>
          <p:cNvSpPr/>
          <p:nvPr/>
        </p:nvSpPr>
        <p:spPr>
          <a:xfrm>
            <a:off x="2635516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6" name="object 9596"/>
          <p:cNvSpPr/>
          <p:nvPr/>
        </p:nvSpPr>
        <p:spPr>
          <a:xfrm>
            <a:off x="263551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7" name="object 9597"/>
          <p:cNvSpPr/>
          <p:nvPr/>
        </p:nvSpPr>
        <p:spPr>
          <a:xfrm>
            <a:off x="263551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8" name="object 9598"/>
          <p:cNvSpPr/>
          <p:nvPr/>
        </p:nvSpPr>
        <p:spPr>
          <a:xfrm>
            <a:off x="2633370" y="58822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9" name="object 9599"/>
          <p:cNvSpPr/>
          <p:nvPr/>
        </p:nvSpPr>
        <p:spPr>
          <a:xfrm>
            <a:off x="2633370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0" name="object 9600"/>
          <p:cNvSpPr/>
          <p:nvPr/>
        </p:nvSpPr>
        <p:spPr>
          <a:xfrm>
            <a:off x="2631224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1" name="object 9601"/>
          <p:cNvSpPr/>
          <p:nvPr/>
        </p:nvSpPr>
        <p:spPr>
          <a:xfrm>
            <a:off x="2629090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2" name="object 9602"/>
          <p:cNvSpPr/>
          <p:nvPr/>
        </p:nvSpPr>
        <p:spPr>
          <a:xfrm>
            <a:off x="2629090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3" name="object 9603"/>
          <p:cNvSpPr/>
          <p:nvPr/>
        </p:nvSpPr>
        <p:spPr>
          <a:xfrm>
            <a:off x="2629090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4" name="object 9604"/>
          <p:cNvSpPr/>
          <p:nvPr/>
        </p:nvSpPr>
        <p:spPr>
          <a:xfrm>
            <a:off x="2629090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5" name="object 9605"/>
          <p:cNvSpPr/>
          <p:nvPr/>
        </p:nvSpPr>
        <p:spPr>
          <a:xfrm>
            <a:off x="2626944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6" name="object 9606"/>
          <p:cNvSpPr/>
          <p:nvPr/>
        </p:nvSpPr>
        <p:spPr>
          <a:xfrm>
            <a:off x="2626944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7" name="object 9607"/>
          <p:cNvSpPr/>
          <p:nvPr/>
        </p:nvSpPr>
        <p:spPr>
          <a:xfrm>
            <a:off x="2626944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8" name="object 9608"/>
          <p:cNvSpPr/>
          <p:nvPr/>
        </p:nvSpPr>
        <p:spPr>
          <a:xfrm>
            <a:off x="2626944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9" name="object 9609"/>
          <p:cNvSpPr/>
          <p:nvPr/>
        </p:nvSpPr>
        <p:spPr>
          <a:xfrm>
            <a:off x="2624797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0" name="object 9610"/>
          <p:cNvSpPr/>
          <p:nvPr/>
        </p:nvSpPr>
        <p:spPr>
          <a:xfrm>
            <a:off x="2624797" y="5882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1" name="object 9611"/>
          <p:cNvSpPr/>
          <p:nvPr/>
        </p:nvSpPr>
        <p:spPr>
          <a:xfrm>
            <a:off x="262479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2" name="object 9612"/>
          <p:cNvSpPr/>
          <p:nvPr/>
        </p:nvSpPr>
        <p:spPr>
          <a:xfrm>
            <a:off x="262479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3" name="object 9613"/>
          <p:cNvSpPr/>
          <p:nvPr/>
        </p:nvSpPr>
        <p:spPr>
          <a:xfrm>
            <a:off x="2622651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4" name="object 9614"/>
          <p:cNvSpPr/>
          <p:nvPr/>
        </p:nvSpPr>
        <p:spPr>
          <a:xfrm>
            <a:off x="2622664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5" name="object 9615"/>
          <p:cNvSpPr/>
          <p:nvPr/>
        </p:nvSpPr>
        <p:spPr>
          <a:xfrm>
            <a:off x="2622664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6" name="object 9616"/>
          <p:cNvSpPr/>
          <p:nvPr/>
        </p:nvSpPr>
        <p:spPr>
          <a:xfrm>
            <a:off x="2622664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7" name="object 9617"/>
          <p:cNvSpPr/>
          <p:nvPr/>
        </p:nvSpPr>
        <p:spPr>
          <a:xfrm>
            <a:off x="2620517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8" name="object 9618"/>
          <p:cNvSpPr/>
          <p:nvPr/>
        </p:nvSpPr>
        <p:spPr>
          <a:xfrm>
            <a:off x="262051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9" name="object 9619"/>
          <p:cNvSpPr/>
          <p:nvPr/>
        </p:nvSpPr>
        <p:spPr>
          <a:xfrm>
            <a:off x="262051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0" name="object 9620"/>
          <p:cNvSpPr/>
          <p:nvPr/>
        </p:nvSpPr>
        <p:spPr>
          <a:xfrm>
            <a:off x="262051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1" name="object 9621"/>
          <p:cNvSpPr/>
          <p:nvPr/>
        </p:nvSpPr>
        <p:spPr>
          <a:xfrm>
            <a:off x="262051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2" name="object 9622"/>
          <p:cNvSpPr/>
          <p:nvPr/>
        </p:nvSpPr>
        <p:spPr>
          <a:xfrm>
            <a:off x="2618371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3" name="object 9623"/>
          <p:cNvSpPr/>
          <p:nvPr/>
        </p:nvSpPr>
        <p:spPr>
          <a:xfrm>
            <a:off x="2618371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4" name="object 9624"/>
          <p:cNvSpPr/>
          <p:nvPr/>
        </p:nvSpPr>
        <p:spPr>
          <a:xfrm>
            <a:off x="2618371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5" name="object 9625"/>
          <p:cNvSpPr/>
          <p:nvPr/>
        </p:nvSpPr>
        <p:spPr>
          <a:xfrm>
            <a:off x="2618371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6" name="object 9626"/>
          <p:cNvSpPr/>
          <p:nvPr/>
        </p:nvSpPr>
        <p:spPr>
          <a:xfrm>
            <a:off x="2618371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7" name="object 9627"/>
          <p:cNvSpPr/>
          <p:nvPr/>
        </p:nvSpPr>
        <p:spPr>
          <a:xfrm>
            <a:off x="2618371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8" name="object 9628"/>
          <p:cNvSpPr/>
          <p:nvPr/>
        </p:nvSpPr>
        <p:spPr>
          <a:xfrm>
            <a:off x="261622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9" name="object 9629"/>
          <p:cNvSpPr/>
          <p:nvPr/>
        </p:nvSpPr>
        <p:spPr>
          <a:xfrm>
            <a:off x="2616225" y="5883293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5">
                <a:moveTo>
                  <a:pt x="0" y="0"/>
                </a:moveTo>
                <a:lnTo>
                  <a:pt x="0" y="17145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0" name="object 9630"/>
          <p:cNvSpPr/>
          <p:nvPr/>
        </p:nvSpPr>
        <p:spPr>
          <a:xfrm>
            <a:off x="2616225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1" name="object 9631"/>
          <p:cNvSpPr/>
          <p:nvPr/>
        </p:nvSpPr>
        <p:spPr>
          <a:xfrm>
            <a:off x="2616225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2" name="object 9632"/>
          <p:cNvSpPr/>
          <p:nvPr/>
        </p:nvSpPr>
        <p:spPr>
          <a:xfrm>
            <a:off x="2618371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3" name="object 9633"/>
          <p:cNvSpPr/>
          <p:nvPr/>
        </p:nvSpPr>
        <p:spPr>
          <a:xfrm>
            <a:off x="2618371" y="589293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4" name="object 9634"/>
          <p:cNvSpPr/>
          <p:nvPr/>
        </p:nvSpPr>
        <p:spPr>
          <a:xfrm>
            <a:off x="2620517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5" name="object 9635"/>
          <p:cNvSpPr/>
          <p:nvPr/>
        </p:nvSpPr>
        <p:spPr>
          <a:xfrm>
            <a:off x="2620517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6" name="object 9636"/>
          <p:cNvSpPr/>
          <p:nvPr/>
        </p:nvSpPr>
        <p:spPr>
          <a:xfrm>
            <a:off x="2620517" y="589293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7" name="object 9637"/>
          <p:cNvSpPr/>
          <p:nvPr/>
        </p:nvSpPr>
        <p:spPr>
          <a:xfrm>
            <a:off x="2622664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8" name="object 9638"/>
          <p:cNvSpPr/>
          <p:nvPr/>
        </p:nvSpPr>
        <p:spPr>
          <a:xfrm>
            <a:off x="262266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9" name="object 9639"/>
          <p:cNvSpPr/>
          <p:nvPr/>
        </p:nvSpPr>
        <p:spPr>
          <a:xfrm>
            <a:off x="2622664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0" name="object 9640"/>
          <p:cNvSpPr/>
          <p:nvPr/>
        </p:nvSpPr>
        <p:spPr>
          <a:xfrm>
            <a:off x="2624797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1" name="object 9641"/>
          <p:cNvSpPr/>
          <p:nvPr/>
        </p:nvSpPr>
        <p:spPr>
          <a:xfrm>
            <a:off x="2624797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2" name="object 9642"/>
          <p:cNvSpPr/>
          <p:nvPr/>
        </p:nvSpPr>
        <p:spPr>
          <a:xfrm>
            <a:off x="2624797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3" name="object 9643"/>
          <p:cNvSpPr/>
          <p:nvPr/>
        </p:nvSpPr>
        <p:spPr>
          <a:xfrm>
            <a:off x="262694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4" name="object 9644"/>
          <p:cNvSpPr/>
          <p:nvPr/>
        </p:nvSpPr>
        <p:spPr>
          <a:xfrm>
            <a:off x="262694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5" name="object 9645"/>
          <p:cNvSpPr/>
          <p:nvPr/>
        </p:nvSpPr>
        <p:spPr>
          <a:xfrm>
            <a:off x="2626944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6" name="object 9646"/>
          <p:cNvSpPr/>
          <p:nvPr/>
        </p:nvSpPr>
        <p:spPr>
          <a:xfrm>
            <a:off x="2629090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7" name="object 9647"/>
          <p:cNvSpPr/>
          <p:nvPr/>
        </p:nvSpPr>
        <p:spPr>
          <a:xfrm>
            <a:off x="2629090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8" name="object 9648"/>
          <p:cNvSpPr/>
          <p:nvPr/>
        </p:nvSpPr>
        <p:spPr>
          <a:xfrm>
            <a:off x="2629090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9" name="object 9649"/>
          <p:cNvSpPr/>
          <p:nvPr/>
        </p:nvSpPr>
        <p:spPr>
          <a:xfrm>
            <a:off x="2629090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0" name="object 9650"/>
          <p:cNvSpPr/>
          <p:nvPr/>
        </p:nvSpPr>
        <p:spPr>
          <a:xfrm>
            <a:off x="2629090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1" name="object 9651"/>
          <p:cNvSpPr/>
          <p:nvPr/>
        </p:nvSpPr>
        <p:spPr>
          <a:xfrm>
            <a:off x="2629090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2" name="object 9652"/>
          <p:cNvSpPr/>
          <p:nvPr/>
        </p:nvSpPr>
        <p:spPr>
          <a:xfrm>
            <a:off x="2629090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3" name="object 9653"/>
          <p:cNvSpPr/>
          <p:nvPr/>
        </p:nvSpPr>
        <p:spPr>
          <a:xfrm>
            <a:off x="2631236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4" name="object 9654"/>
          <p:cNvSpPr/>
          <p:nvPr/>
        </p:nvSpPr>
        <p:spPr>
          <a:xfrm>
            <a:off x="2631236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5" name="object 9655"/>
          <p:cNvSpPr/>
          <p:nvPr/>
        </p:nvSpPr>
        <p:spPr>
          <a:xfrm>
            <a:off x="263123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6" name="object 9656"/>
          <p:cNvSpPr/>
          <p:nvPr/>
        </p:nvSpPr>
        <p:spPr>
          <a:xfrm>
            <a:off x="263123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7" name="object 9657"/>
          <p:cNvSpPr/>
          <p:nvPr/>
        </p:nvSpPr>
        <p:spPr>
          <a:xfrm>
            <a:off x="263123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8" name="object 9658"/>
          <p:cNvSpPr/>
          <p:nvPr/>
        </p:nvSpPr>
        <p:spPr>
          <a:xfrm>
            <a:off x="263123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9" name="object 9659"/>
          <p:cNvSpPr/>
          <p:nvPr/>
        </p:nvSpPr>
        <p:spPr>
          <a:xfrm>
            <a:off x="263123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0" name="object 9660"/>
          <p:cNvSpPr/>
          <p:nvPr/>
        </p:nvSpPr>
        <p:spPr>
          <a:xfrm>
            <a:off x="263123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1" name="object 9661"/>
          <p:cNvSpPr/>
          <p:nvPr/>
        </p:nvSpPr>
        <p:spPr>
          <a:xfrm>
            <a:off x="263123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2" name="object 9662"/>
          <p:cNvSpPr/>
          <p:nvPr/>
        </p:nvSpPr>
        <p:spPr>
          <a:xfrm>
            <a:off x="263123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3" name="object 9663"/>
          <p:cNvSpPr/>
          <p:nvPr/>
        </p:nvSpPr>
        <p:spPr>
          <a:xfrm>
            <a:off x="263123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4" name="object 9664"/>
          <p:cNvSpPr/>
          <p:nvPr/>
        </p:nvSpPr>
        <p:spPr>
          <a:xfrm>
            <a:off x="263123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5" name="object 9665"/>
          <p:cNvSpPr/>
          <p:nvPr/>
        </p:nvSpPr>
        <p:spPr>
          <a:xfrm>
            <a:off x="263123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6" name="object 9666"/>
          <p:cNvSpPr/>
          <p:nvPr/>
        </p:nvSpPr>
        <p:spPr>
          <a:xfrm>
            <a:off x="263123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7" name="object 9667"/>
          <p:cNvSpPr/>
          <p:nvPr/>
        </p:nvSpPr>
        <p:spPr>
          <a:xfrm>
            <a:off x="263123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8" name="object 9668"/>
          <p:cNvSpPr/>
          <p:nvPr/>
        </p:nvSpPr>
        <p:spPr>
          <a:xfrm>
            <a:off x="263123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9" name="object 9669"/>
          <p:cNvSpPr/>
          <p:nvPr/>
        </p:nvSpPr>
        <p:spPr>
          <a:xfrm>
            <a:off x="263123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0" name="object 9670"/>
          <p:cNvSpPr/>
          <p:nvPr/>
        </p:nvSpPr>
        <p:spPr>
          <a:xfrm>
            <a:off x="263123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1" name="object 9671"/>
          <p:cNvSpPr/>
          <p:nvPr/>
        </p:nvSpPr>
        <p:spPr>
          <a:xfrm>
            <a:off x="2629090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2" name="object 9672"/>
          <p:cNvSpPr/>
          <p:nvPr/>
        </p:nvSpPr>
        <p:spPr>
          <a:xfrm>
            <a:off x="2626944" y="589508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3" name="object 9673"/>
          <p:cNvSpPr/>
          <p:nvPr/>
        </p:nvSpPr>
        <p:spPr>
          <a:xfrm>
            <a:off x="2626944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4" name="object 9674"/>
          <p:cNvSpPr/>
          <p:nvPr/>
        </p:nvSpPr>
        <p:spPr>
          <a:xfrm>
            <a:off x="2626944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5" name="object 9675"/>
          <p:cNvSpPr/>
          <p:nvPr/>
        </p:nvSpPr>
        <p:spPr>
          <a:xfrm>
            <a:off x="2624797" y="589508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6" name="object 9676"/>
          <p:cNvSpPr/>
          <p:nvPr/>
        </p:nvSpPr>
        <p:spPr>
          <a:xfrm>
            <a:off x="2624797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7" name="object 9677"/>
          <p:cNvSpPr/>
          <p:nvPr/>
        </p:nvSpPr>
        <p:spPr>
          <a:xfrm>
            <a:off x="2622651" y="589508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8" name="object 9678"/>
          <p:cNvSpPr/>
          <p:nvPr/>
        </p:nvSpPr>
        <p:spPr>
          <a:xfrm>
            <a:off x="2622664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9" name="object 9679"/>
          <p:cNvSpPr/>
          <p:nvPr/>
        </p:nvSpPr>
        <p:spPr>
          <a:xfrm>
            <a:off x="2620517" y="589508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0" name="object 9680"/>
          <p:cNvSpPr/>
          <p:nvPr/>
        </p:nvSpPr>
        <p:spPr>
          <a:xfrm>
            <a:off x="2620517" y="5895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1" name="object 9681"/>
          <p:cNvSpPr/>
          <p:nvPr/>
        </p:nvSpPr>
        <p:spPr>
          <a:xfrm>
            <a:off x="2620517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2" name="object 9682"/>
          <p:cNvSpPr/>
          <p:nvPr/>
        </p:nvSpPr>
        <p:spPr>
          <a:xfrm>
            <a:off x="2618371" y="58972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3" name="object 9683"/>
          <p:cNvSpPr/>
          <p:nvPr/>
        </p:nvSpPr>
        <p:spPr>
          <a:xfrm>
            <a:off x="2618371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4" name="object 9684"/>
          <p:cNvSpPr/>
          <p:nvPr/>
        </p:nvSpPr>
        <p:spPr>
          <a:xfrm>
            <a:off x="2618371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5" name="object 9685"/>
          <p:cNvSpPr/>
          <p:nvPr/>
        </p:nvSpPr>
        <p:spPr>
          <a:xfrm>
            <a:off x="2616225" y="58972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6" name="object 9686"/>
          <p:cNvSpPr/>
          <p:nvPr/>
        </p:nvSpPr>
        <p:spPr>
          <a:xfrm>
            <a:off x="2616225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7" name="object 9687"/>
          <p:cNvSpPr/>
          <p:nvPr/>
        </p:nvSpPr>
        <p:spPr>
          <a:xfrm>
            <a:off x="2616225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8" name="object 9688"/>
          <p:cNvSpPr/>
          <p:nvPr/>
        </p:nvSpPr>
        <p:spPr>
          <a:xfrm>
            <a:off x="2614079" y="5899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9" name="object 9689"/>
          <p:cNvSpPr/>
          <p:nvPr/>
        </p:nvSpPr>
        <p:spPr>
          <a:xfrm>
            <a:off x="2614079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0" name="object 9690"/>
          <p:cNvSpPr/>
          <p:nvPr/>
        </p:nvSpPr>
        <p:spPr>
          <a:xfrm>
            <a:off x="2614079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1" name="object 9691"/>
          <p:cNvSpPr/>
          <p:nvPr/>
        </p:nvSpPr>
        <p:spPr>
          <a:xfrm>
            <a:off x="2614079" y="5901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2" name="object 9692"/>
          <p:cNvSpPr/>
          <p:nvPr/>
        </p:nvSpPr>
        <p:spPr>
          <a:xfrm>
            <a:off x="2611932" y="590365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3" name="object 9693"/>
          <p:cNvSpPr/>
          <p:nvPr/>
        </p:nvSpPr>
        <p:spPr>
          <a:xfrm>
            <a:off x="2611945" y="59036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4" name="object 9694"/>
          <p:cNvSpPr/>
          <p:nvPr/>
        </p:nvSpPr>
        <p:spPr>
          <a:xfrm>
            <a:off x="2611945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5" name="object 9695"/>
          <p:cNvSpPr/>
          <p:nvPr/>
        </p:nvSpPr>
        <p:spPr>
          <a:xfrm>
            <a:off x="2611945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6" name="object 9696"/>
          <p:cNvSpPr/>
          <p:nvPr/>
        </p:nvSpPr>
        <p:spPr>
          <a:xfrm>
            <a:off x="2611945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7" name="object 9697"/>
          <p:cNvSpPr/>
          <p:nvPr/>
        </p:nvSpPr>
        <p:spPr>
          <a:xfrm>
            <a:off x="2611945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8" name="object 9698"/>
          <p:cNvSpPr/>
          <p:nvPr/>
        </p:nvSpPr>
        <p:spPr>
          <a:xfrm>
            <a:off x="2611945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9" name="object 9699"/>
          <p:cNvSpPr/>
          <p:nvPr/>
        </p:nvSpPr>
        <p:spPr>
          <a:xfrm>
            <a:off x="2611945" y="590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0" name="object 9700"/>
          <p:cNvSpPr/>
          <p:nvPr/>
        </p:nvSpPr>
        <p:spPr>
          <a:xfrm>
            <a:off x="2611945" y="591008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1" name="object 9701"/>
          <p:cNvSpPr/>
          <p:nvPr/>
        </p:nvSpPr>
        <p:spPr>
          <a:xfrm>
            <a:off x="2614079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2" name="object 9702"/>
          <p:cNvSpPr/>
          <p:nvPr/>
        </p:nvSpPr>
        <p:spPr>
          <a:xfrm>
            <a:off x="2614079" y="5910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3" name="object 9703"/>
          <p:cNvSpPr/>
          <p:nvPr/>
        </p:nvSpPr>
        <p:spPr>
          <a:xfrm>
            <a:off x="2614079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4" name="object 9704"/>
          <p:cNvSpPr/>
          <p:nvPr/>
        </p:nvSpPr>
        <p:spPr>
          <a:xfrm>
            <a:off x="2614079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5" name="object 9705"/>
          <p:cNvSpPr/>
          <p:nvPr/>
        </p:nvSpPr>
        <p:spPr>
          <a:xfrm>
            <a:off x="2614079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6" name="object 9706"/>
          <p:cNvSpPr/>
          <p:nvPr/>
        </p:nvSpPr>
        <p:spPr>
          <a:xfrm>
            <a:off x="2614079" y="59122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7" name="object 9707"/>
          <p:cNvSpPr/>
          <p:nvPr/>
        </p:nvSpPr>
        <p:spPr>
          <a:xfrm>
            <a:off x="2614079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8" name="object 9708"/>
          <p:cNvSpPr/>
          <p:nvPr/>
        </p:nvSpPr>
        <p:spPr>
          <a:xfrm>
            <a:off x="2614079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9" name="object 9709"/>
          <p:cNvSpPr/>
          <p:nvPr/>
        </p:nvSpPr>
        <p:spPr>
          <a:xfrm>
            <a:off x="2614079" y="59143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0" name="object 9710"/>
          <p:cNvSpPr/>
          <p:nvPr/>
        </p:nvSpPr>
        <p:spPr>
          <a:xfrm>
            <a:off x="2616225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1" name="object 9711"/>
          <p:cNvSpPr/>
          <p:nvPr/>
        </p:nvSpPr>
        <p:spPr>
          <a:xfrm>
            <a:off x="2616225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2" name="object 9712"/>
          <p:cNvSpPr/>
          <p:nvPr/>
        </p:nvSpPr>
        <p:spPr>
          <a:xfrm>
            <a:off x="2616225" y="591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3" name="object 9713"/>
          <p:cNvSpPr/>
          <p:nvPr/>
        </p:nvSpPr>
        <p:spPr>
          <a:xfrm>
            <a:off x="261622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4" name="object 9714"/>
          <p:cNvSpPr/>
          <p:nvPr/>
        </p:nvSpPr>
        <p:spPr>
          <a:xfrm>
            <a:off x="2616225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5" name="object 9715"/>
          <p:cNvSpPr/>
          <p:nvPr/>
        </p:nvSpPr>
        <p:spPr>
          <a:xfrm>
            <a:off x="2618371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6" name="object 9716"/>
          <p:cNvSpPr/>
          <p:nvPr/>
        </p:nvSpPr>
        <p:spPr>
          <a:xfrm>
            <a:off x="2618371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7" name="object 9717"/>
          <p:cNvSpPr/>
          <p:nvPr/>
        </p:nvSpPr>
        <p:spPr>
          <a:xfrm>
            <a:off x="2618371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8" name="object 9718"/>
          <p:cNvSpPr/>
          <p:nvPr/>
        </p:nvSpPr>
        <p:spPr>
          <a:xfrm>
            <a:off x="2618371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9" name="object 9719"/>
          <p:cNvSpPr/>
          <p:nvPr/>
        </p:nvSpPr>
        <p:spPr>
          <a:xfrm>
            <a:off x="262051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0" name="object 9720"/>
          <p:cNvSpPr/>
          <p:nvPr/>
        </p:nvSpPr>
        <p:spPr>
          <a:xfrm>
            <a:off x="262051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1" name="object 9721"/>
          <p:cNvSpPr/>
          <p:nvPr/>
        </p:nvSpPr>
        <p:spPr>
          <a:xfrm>
            <a:off x="262051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2" name="object 9722"/>
          <p:cNvSpPr/>
          <p:nvPr/>
        </p:nvSpPr>
        <p:spPr>
          <a:xfrm>
            <a:off x="2620517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3" name="object 9723"/>
          <p:cNvSpPr/>
          <p:nvPr/>
        </p:nvSpPr>
        <p:spPr>
          <a:xfrm>
            <a:off x="262266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4" name="object 9724"/>
          <p:cNvSpPr/>
          <p:nvPr/>
        </p:nvSpPr>
        <p:spPr>
          <a:xfrm>
            <a:off x="2622664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5" name="object 9725"/>
          <p:cNvSpPr/>
          <p:nvPr/>
        </p:nvSpPr>
        <p:spPr>
          <a:xfrm>
            <a:off x="262479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6" name="object 9726"/>
          <p:cNvSpPr/>
          <p:nvPr/>
        </p:nvSpPr>
        <p:spPr>
          <a:xfrm>
            <a:off x="262479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7" name="object 9727"/>
          <p:cNvSpPr/>
          <p:nvPr/>
        </p:nvSpPr>
        <p:spPr>
          <a:xfrm>
            <a:off x="262479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8" name="object 9728"/>
          <p:cNvSpPr/>
          <p:nvPr/>
        </p:nvSpPr>
        <p:spPr>
          <a:xfrm>
            <a:off x="2624797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9" name="object 9729"/>
          <p:cNvSpPr/>
          <p:nvPr/>
        </p:nvSpPr>
        <p:spPr>
          <a:xfrm>
            <a:off x="262694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0" name="object 9730"/>
          <p:cNvSpPr/>
          <p:nvPr/>
        </p:nvSpPr>
        <p:spPr>
          <a:xfrm>
            <a:off x="262694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1" name="object 9731"/>
          <p:cNvSpPr/>
          <p:nvPr/>
        </p:nvSpPr>
        <p:spPr>
          <a:xfrm>
            <a:off x="2626944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2" name="object 9732"/>
          <p:cNvSpPr/>
          <p:nvPr/>
        </p:nvSpPr>
        <p:spPr>
          <a:xfrm>
            <a:off x="262909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3" name="object 9733"/>
          <p:cNvSpPr/>
          <p:nvPr/>
        </p:nvSpPr>
        <p:spPr>
          <a:xfrm>
            <a:off x="262909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4" name="object 9734"/>
          <p:cNvSpPr/>
          <p:nvPr/>
        </p:nvSpPr>
        <p:spPr>
          <a:xfrm>
            <a:off x="2629090" y="591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5" name="object 9735"/>
          <p:cNvSpPr/>
          <p:nvPr/>
        </p:nvSpPr>
        <p:spPr>
          <a:xfrm>
            <a:off x="2631236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6" name="object 9736"/>
          <p:cNvSpPr/>
          <p:nvPr/>
        </p:nvSpPr>
        <p:spPr>
          <a:xfrm>
            <a:off x="2704109" y="59143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7" name="object 9737"/>
          <p:cNvSpPr/>
          <p:nvPr/>
        </p:nvSpPr>
        <p:spPr>
          <a:xfrm>
            <a:off x="2706242" y="591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8" name="object 9738"/>
          <p:cNvSpPr/>
          <p:nvPr/>
        </p:nvSpPr>
        <p:spPr>
          <a:xfrm>
            <a:off x="270624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9" name="object 9739"/>
          <p:cNvSpPr/>
          <p:nvPr/>
        </p:nvSpPr>
        <p:spPr>
          <a:xfrm>
            <a:off x="270624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0" name="object 9740"/>
          <p:cNvSpPr/>
          <p:nvPr/>
        </p:nvSpPr>
        <p:spPr>
          <a:xfrm>
            <a:off x="2706242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1" name="object 9741"/>
          <p:cNvSpPr/>
          <p:nvPr/>
        </p:nvSpPr>
        <p:spPr>
          <a:xfrm>
            <a:off x="270838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2" name="object 9742"/>
          <p:cNvSpPr/>
          <p:nvPr/>
        </p:nvSpPr>
        <p:spPr>
          <a:xfrm>
            <a:off x="270838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3" name="object 9743"/>
          <p:cNvSpPr/>
          <p:nvPr/>
        </p:nvSpPr>
        <p:spPr>
          <a:xfrm>
            <a:off x="270838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4" name="object 9744"/>
          <p:cNvSpPr/>
          <p:nvPr/>
        </p:nvSpPr>
        <p:spPr>
          <a:xfrm>
            <a:off x="270838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5" name="object 9745"/>
          <p:cNvSpPr/>
          <p:nvPr/>
        </p:nvSpPr>
        <p:spPr>
          <a:xfrm>
            <a:off x="2708389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6" name="object 9746"/>
          <p:cNvSpPr/>
          <p:nvPr/>
        </p:nvSpPr>
        <p:spPr>
          <a:xfrm>
            <a:off x="271053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7" name="object 9747"/>
          <p:cNvSpPr/>
          <p:nvPr/>
        </p:nvSpPr>
        <p:spPr>
          <a:xfrm>
            <a:off x="271053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8" name="object 9748"/>
          <p:cNvSpPr/>
          <p:nvPr/>
        </p:nvSpPr>
        <p:spPr>
          <a:xfrm>
            <a:off x="271053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9" name="object 9749"/>
          <p:cNvSpPr/>
          <p:nvPr/>
        </p:nvSpPr>
        <p:spPr>
          <a:xfrm>
            <a:off x="271053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0" name="object 9750"/>
          <p:cNvSpPr/>
          <p:nvPr/>
        </p:nvSpPr>
        <p:spPr>
          <a:xfrm>
            <a:off x="271053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1" name="object 9751"/>
          <p:cNvSpPr/>
          <p:nvPr/>
        </p:nvSpPr>
        <p:spPr>
          <a:xfrm>
            <a:off x="2710535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2" name="object 9752"/>
          <p:cNvSpPr/>
          <p:nvPr/>
        </p:nvSpPr>
        <p:spPr>
          <a:xfrm>
            <a:off x="2712681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3" name="object 9753"/>
          <p:cNvSpPr/>
          <p:nvPr/>
        </p:nvSpPr>
        <p:spPr>
          <a:xfrm>
            <a:off x="2712681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4" name="object 9754"/>
          <p:cNvSpPr/>
          <p:nvPr/>
        </p:nvSpPr>
        <p:spPr>
          <a:xfrm>
            <a:off x="2712681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5" name="object 9755"/>
          <p:cNvSpPr/>
          <p:nvPr/>
        </p:nvSpPr>
        <p:spPr>
          <a:xfrm>
            <a:off x="2712681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6" name="object 9756"/>
          <p:cNvSpPr/>
          <p:nvPr/>
        </p:nvSpPr>
        <p:spPr>
          <a:xfrm>
            <a:off x="2712681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7" name="object 9757"/>
          <p:cNvSpPr/>
          <p:nvPr/>
        </p:nvSpPr>
        <p:spPr>
          <a:xfrm>
            <a:off x="2712681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8" name="object 9758"/>
          <p:cNvSpPr/>
          <p:nvPr/>
        </p:nvSpPr>
        <p:spPr>
          <a:xfrm>
            <a:off x="271481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9" name="object 9759"/>
          <p:cNvSpPr/>
          <p:nvPr/>
        </p:nvSpPr>
        <p:spPr>
          <a:xfrm>
            <a:off x="271481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0" name="object 9760"/>
          <p:cNvSpPr/>
          <p:nvPr/>
        </p:nvSpPr>
        <p:spPr>
          <a:xfrm>
            <a:off x="271481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1" name="object 9761"/>
          <p:cNvSpPr/>
          <p:nvPr/>
        </p:nvSpPr>
        <p:spPr>
          <a:xfrm>
            <a:off x="271481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2" name="object 9762"/>
          <p:cNvSpPr/>
          <p:nvPr/>
        </p:nvSpPr>
        <p:spPr>
          <a:xfrm>
            <a:off x="2714815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3" name="object 9763"/>
          <p:cNvSpPr/>
          <p:nvPr/>
        </p:nvSpPr>
        <p:spPr>
          <a:xfrm>
            <a:off x="2716961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4" name="object 9764"/>
          <p:cNvSpPr/>
          <p:nvPr/>
        </p:nvSpPr>
        <p:spPr>
          <a:xfrm>
            <a:off x="2716961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5" name="object 9765"/>
          <p:cNvSpPr/>
          <p:nvPr/>
        </p:nvSpPr>
        <p:spPr>
          <a:xfrm>
            <a:off x="2716961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6" name="object 9766"/>
          <p:cNvSpPr/>
          <p:nvPr/>
        </p:nvSpPr>
        <p:spPr>
          <a:xfrm>
            <a:off x="2716961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7" name="object 9767"/>
          <p:cNvSpPr/>
          <p:nvPr/>
        </p:nvSpPr>
        <p:spPr>
          <a:xfrm>
            <a:off x="2719108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8" name="object 9768"/>
          <p:cNvSpPr/>
          <p:nvPr/>
        </p:nvSpPr>
        <p:spPr>
          <a:xfrm>
            <a:off x="2719108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9" name="object 9769"/>
          <p:cNvSpPr/>
          <p:nvPr/>
        </p:nvSpPr>
        <p:spPr>
          <a:xfrm>
            <a:off x="2719108" y="591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0" name="object 9770"/>
          <p:cNvSpPr/>
          <p:nvPr/>
        </p:nvSpPr>
        <p:spPr>
          <a:xfrm>
            <a:off x="2719108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1" name="object 9771"/>
          <p:cNvSpPr/>
          <p:nvPr/>
        </p:nvSpPr>
        <p:spPr>
          <a:xfrm>
            <a:off x="2719108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2" name="object 9772"/>
          <p:cNvSpPr/>
          <p:nvPr/>
        </p:nvSpPr>
        <p:spPr>
          <a:xfrm>
            <a:off x="2719108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3" name="object 9773"/>
          <p:cNvSpPr/>
          <p:nvPr/>
        </p:nvSpPr>
        <p:spPr>
          <a:xfrm>
            <a:off x="2719108" y="59122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4" name="object 9774"/>
          <p:cNvSpPr/>
          <p:nvPr/>
        </p:nvSpPr>
        <p:spPr>
          <a:xfrm>
            <a:off x="2719108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5" name="object 9775"/>
          <p:cNvSpPr/>
          <p:nvPr/>
        </p:nvSpPr>
        <p:spPr>
          <a:xfrm>
            <a:off x="2719108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6" name="object 9776"/>
          <p:cNvSpPr/>
          <p:nvPr/>
        </p:nvSpPr>
        <p:spPr>
          <a:xfrm>
            <a:off x="2719108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7" name="object 9777"/>
          <p:cNvSpPr/>
          <p:nvPr/>
        </p:nvSpPr>
        <p:spPr>
          <a:xfrm>
            <a:off x="2719108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8" name="object 9778"/>
          <p:cNvSpPr/>
          <p:nvPr/>
        </p:nvSpPr>
        <p:spPr>
          <a:xfrm>
            <a:off x="2719108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9" name="object 9779"/>
          <p:cNvSpPr/>
          <p:nvPr/>
        </p:nvSpPr>
        <p:spPr>
          <a:xfrm>
            <a:off x="2716961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0" name="object 9780"/>
          <p:cNvSpPr/>
          <p:nvPr/>
        </p:nvSpPr>
        <p:spPr>
          <a:xfrm>
            <a:off x="271696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1" name="object 9781"/>
          <p:cNvSpPr/>
          <p:nvPr/>
        </p:nvSpPr>
        <p:spPr>
          <a:xfrm>
            <a:off x="271696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2" name="object 9782"/>
          <p:cNvSpPr/>
          <p:nvPr/>
        </p:nvSpPr>
        <p:spPr>
          <a:xfrm>
            <a:off x="271696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3" name="object 9783"/>
          <p:cNvSpPr/>
          <p:nvPr/>
        </p:nvSpPr>
        <p:spPr>
          <a:xfrm>
            <a:off x="271696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4" name="object 9784"/>
          <p:cNvSpPr/>
          <p:nvPr/>
        </p:nvSpPr>
        <p:spPr>
          <a:xfrm>
            <a:off x="2716961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5" name="object 9785"/>
          <p:cNvSpPr/>
          <p:nvPr/>
        </p:nvSpPr>
        <p:spPr>
          <a:xfrm>
            <a:off x="2716961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6" name="object 9786"/>
          <p:cNvSpPr/>
          <p:nvPr/>
        </p:nvSpPr>
        <p:spPr>
          <a:xfrm>
            <a:off x="2716961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7" name="object 9787"/>
          <p:cNvSpPr/>
          <p:nvPr/>
        </p:nvSpPr>
        <p:spPr>
          <a:xfrm>
            <a:off x="2716961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8" name="object 9788"/>
          <p:cNvSpPr/>
          <p:nvPr/>
        </p:nvSpPr>
        <p:spPr>
          <a:xfrm>
            <a:off x="2716961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9" name="object 9789"/>
          <p:cNvSpPr/>
          <p:nvPr/>
        </p:nvSpPr>
        <p:spPr>
          <a:xfrm>
            <a:off x="2716961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0" name="object 9790"/>
          <p:cNvSpPr/>
          <p:nvPr/>
        </p:nvSpPr>
        <p:spPr>
          <a:xfrm>
            <a:off x="2716961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1" name="object 9791"/>
          <p:cNvSpPr/>
          <p:nvPr/>
        </p:nvSpPr>
        <p:spPr>
          <a:xfrm>
            <a:off x="2717497" y="5885428"/>
            <a:ext cx="0" cy="27305"/>
          </a:xfrm>
          <a:custGeom>
            <a:avLst/>
            <a:gdLst/>
            <a:ahLst/>
            <a:cxnLst/>
            <a:rect l="l" t="t" r="r" b="b"/>
            <a:pathLst>
              <a:path w="0" h="27304">
                <a:moveTo>
                  <a:pt x="0" y="0"/>
                </a:moveTo>
                <a:lnTo>
                  <a:pt x="0" y="26802"/>
                </a:lnTo>
              </a:path>
            </a:pathLst>
          </a:custGeom>
          <a:ln w="5366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2" name="object 9792"/>
          <p:cNvSpPr/>
          <p:nvPr/>
        </p:nvSpPr>
        <p:spPr>
          <a:xfrm>
            <a:off x="2716961" y="58972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3" name="object 9793"/>
          <p:cNvSpPr/>
          <p:nvPr/>
        </p:nvSpPr>
        <p:spPr>
          <a:xfrm>
            <a:off x="2719108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4" name="object 9794"/>
          <p:cNvSpPr/>
          <p:nvPr/>
        </p:nvSpPr>
        <p:spPr>
          <a:xfrm>
            <a:off x="2719108" y="58950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5" name="object 9795"/>
          <p:cNvSpPr/>
          <p:nvPr/>
        </p:nvSpPr>
        <p:spPr>
          <a:xfrm>
            <a:off x="271910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6" name="object 9796"/>
          <p:cNvSpPr/>
          <p:nvPr/>
        </p:nvSpPr>
        <p:spPr>
          <a:xfrm>
            <a:off x="271910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7" name="object 9797"/>
          <p:cNvSpPr/>
          <p:nvPr/>
        </p:nvSpPr>
        <p:spPr>
          <a:xfrm>
            <a:off x="271910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8" name="object 9798"/>
          <p:cNvSpPr/>
          <p:nvPr/>
        </p:nvSpPr>
        <p:spPr>
          <a:xfrm>
            <a:off x="2719108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9" name="object 9799"/>
          <p:cNvSpPr/>
          <p:nvPr/>
        </p:nvSpPr>
        <p:spPr>
          <a:xfrm>
            <a:off x="2719108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0" name="object 9800"/>
          <p:cNvSpPr/>
          <p:nvPr/>
        </p:nvSpPr>
        <p:spPr>
          <a:xfrm>
            <a:off x="2716961" y="589293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1" name="object 9801"/>
          <p:cNvSpPr/>
          <p:nvPr/>
        </p:nvSpPr>
        <p:spPr>
          <a:xfrm>
            <a:off x="2716961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2" name="object 9802"/>
          <p:cNvSpPr/>
          <p:nvPr/>
        </p:nvSpPr>
        <p:spPr>
          <a:xfrm>
            <a:off x="2716961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3" name="object 9803"/>
          <p:cNvSpPr/>
          <p:nvPr/>
        </p:nvSpPr>
        <p:spPr>
          <a:xfrm>
            <a:off x="2716961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4" name="object 9804"/>
          <p:cNvSpPr/>
          <p:nvPr/>
        </p:nvSpPr>
        <p:spPr>
          <a:xfrm>
            <a:off x="2716961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5" name="object 9805"/>
          <p:cNvSpPr/>
          <p:nvPr/>
        </p:nvSpPr>
        <p:spPr>
          <a:xfrm>
            <a:off x="2716961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6" name="object 9806"/>
          <p:cNvSpPr/>
          <p:nvPr/>
        </p:nvSpPr>
        <p:spPr>
          <a:xfrm>
            <a:off x="2716961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7" name="object 9807"/>
          <p:cNvSpPr/>
          <p:nvPr/>
        </p:nvSpPr>
        <p:spPr>
          <a:xfrm>
            <a:off x="2716961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8" name="object 9808"/>
          <p:cNvSpPr/>
          <p:nvPr/>
        </p:nvSpPr>
        <p:spPr>
          <a:xfrm>
            <a:off x="2716961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9" name="object 9809"/>
          <p:cNvSpPr/>
          <p:nvPr/>
        </p:nvSpPr>
        <p:spPr>
          <a:xfrm>
            <a:off x="2716961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0" name="object 9810"/>
          <p:cNvSpPr/>
          <p:nvPr/>
        </p:nvSpPr>
        <p:spPr>
          <a:xfrm>
            <a:off x="2716961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1" name="object 9811"/>
          <p:cNvSpPr/>
          <p:nvPr/>
        </p:nvSpPr>
        <p:spPr>
          <a:xfrm>
            <a:off x="2716961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2" name="object 9812"/>
          <p:cNvSpPr/>
          <p:nvPr/>
        </p:nvSpPr>
        <p:spPr>
          <a:xfrm>
            <a:off x="2716961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3" name="object 9813"/>
          <p:cNvSpPr/>
          <p:nvPr/>
        </p:nvSpPr>
        <p:spPr>
          <a:xfrm>
            <a:off x="2714815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4" name="object 9814"/>
          <p:cNvSpPr/>
          <p:nvPr/>
        </p:nvSpPr>
        <p:spPr>
          <a:xfrm>
            <a:off x="2714815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5" name="object 9815"/>
          <p:cNvSpPr/>
          <p:nvPr/>
        </p:nvSpPr>
        <p:spPr>
          <a:xfrm>
            <a:off x="2714815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6" name="object 9816"/>
          <p:cNvSpPr/>
          <p:nvPr/>
        </p:nvSpPr>
        <p:spPr>
          <a:xfrm>
            <a:off x="2714815" y="5884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7" name="object 9817"/>
          <p:cNvSpPr/>
          <p:nvPr/>
        </p:nvSpPr>
        <p:spPr>
          <a:xfrm>
            <a:off x="2712669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8" name="object 9818"/>
          <p:cNvSpPr/>
          <p:nvPr/>
        </p:nvSpPr>
        <p:spPr>
          <a:xfrm>
            <a:off x="2712681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9" name="object 9819"/>
          <p:cNvSpPr/>
          <p:nvPr/>
        </p:nvSpPr>
        <p:spPr>
          <a:xfrm>
            <a:off x="2712681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0" name="object 9820"/>
          <p:cNvSpPr/>
          <p:nvPr/>
        </p:nvSpPr>
        <p:spPr>
          <a:xfrm>
            <a:off x="2712681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1" name="object 9821"/>
          <p:cNvSpPr/>
          <p:nvPr/>
        </p:nvSpPr>
        <p:spPr>
          <a:xfrm>
            <a:off x="2710535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2" name="object 9822"/>
          <p:cNvSpPr/>
          <p:nvPr/>
        </p:nvSpPr>
        <p:spPr>
          <a:xfrm>
            <a:off x="271053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3" name="object 9823"/>
          <p:cNvSpPr/>
          <p:nvPr/>
        </p:nvSpPr>
        <p:spPr>
          <a:xfrm>
            <a:off x="271053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4" name="object 9824"/>
          <p:cNvSpPr/>
          <p:nvPr/>
        </p:nvSpPr>
        <p:spPr>
          <a:xfrm>
            <a:off x="2708389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5" name="object 9825"/>
          <p:cNvSpPr/>
          <p:nvPr/>
        </p:nvSpPr>
        <p:spPr>
          <a:xfrm>
            <a:off x="2708389" y="5882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6" name="object 9826"/>
          <p:cNvSpPr/>
          <p:nvPr/>
        </p:nvSpPr>
        <p:spPr>
          <a:xfrm>
            <a:off x="2706242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7" name="object 9827"/>
          <p:cNvSpPr/>
          <p:nvPr/>
        </p:nvSpPr>
        <p:spPr>
          <a:xfrm>
            <a:off x="2706242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8" name="object 9828"/>
          <p:cNvSpPr/>
          <p:nvPr/>
        </p:nvSpPr>
        <p:spPr>
          <a:xfrm>
            <a:off x="2704096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9" name="object 9829"/>
          <p:cNvSpPr/>
          <p:nvPr/>
        </p:nvSpPr>
        <p:spPr>
          <a:xfrm>
            <a:off x="2704109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0" name="object 9830"/>
          <p:cNvSpPr/>
          <p:nvPr/>
        </p:nvSpPr>
        <p:spPr>
          <a:xfrm>
            <a:off x="2701963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1" name="object 9831"/>
          <p:cNvSpPr/>
          <p:nvPr/>
        </p:nvSpPr>
        <p:spPr>
          <a:xfrm>
            <a:off x="2701963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2" name="object 9832"/>
          <p:cNvSpPr/>
          <p:nvPr/>
        </p:nvSpPr>
        <p:spPr>
          <a:xfrm>
            <a:off x="2701963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3" name="object 9833"/>
          <p:cNvSpPr/>
          <p:nvPr/>
        </p:nvSpPr>
        <p:spPr>
          <a:xfrm>
            <a:off x="2701963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4" name="object 9834"/>
          <p:cNvSpPr/>
          <p:nvPr/>
        </p:nvSpPr>
        <p:spPr>
          <a:xfrm>
            <a:off x="2699816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5" name="object 9835"/>
          <p:cNvSpPr/>
          <p:nvPr/>
        </p:nvSpPr>
        <p:spPr>
          <a:xfrm>
            <a:off x="2699816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6" name="object 9836"/>
          <p:cNvSpPr/>
          <p:nvPr/>
        </p:nvSpPr>
        <p:spPr>
          <a:xfrm>
            <a:off x="2699816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7" name="object 9837"/>
          <p:cNvSpPr/>
          <p:nvPr/>
        </p:nvSpPr>
        <p:spPr>
          <a:xfrm>
            <a:off x="2699816" y="5882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8" name="object 9838"/>
          <p:cNvSpPr/>
          <p:nvPr/>
        </p:nvSpPr>
        <p:spPr>
          <a:xfrm>
            <a:off x="2697670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9" name="object 9839"/>
          <p:cNvSpPr/>
          <p:nvPr/>
        </p:nvSpPr>
        <p:spPr>
          <a:xfrm>
            <a:off x="269767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0" name="object 9840"/>
          <p:cNvSpPr/>
          <p:nvPr/>
        </p:nvSpPr>
        <p:spPr>
          <a:xfrm>
            <a:off x="269767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1" name="object 9841"/>
          <p:cNvSpPr/>
          <p:nvPr/>
        </p:nvSpPr>
        <p:spPr>
          <a:xfrm>
            <a:off x="269767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2" name="object 9842"/>
          <p:cNvSpPr/>
          <p:nvPr/>
        </p:nvSpPr>
        <p:spPr>
          <a:xfrm>
            <a:off x="2695524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3" name="object 9843"/>
          <p:cNvSpPr/>
          <p:nvPr/>
        </p:nvSpPr>
        <p:spPr>
          <a:xfrm>
            <a:off x="269553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4" name="object 9844"/>
          <p:cNvSpPr/>
          <p:nvPr/>
        </p:nvSpPr>
        <p:spPr>
          <a:xfrm>
            <a:off x="269553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5" name="object 9845"/>
          <p:cNvSpPr/>
          <p:nvPr/>
        </p:nvSpPr>
        <p:spPr>
          <a:xfrm>
            <a:off x="269553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6" name="object 9846"/>
          <p:cNvSpPr/>
          <p:nvPr/>
        </p:nvSpPr>
        <p:spPr>
          <a:xfrm>
            <a:off x="269553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7" name="object 9847"/>
          <p:cNvSpPr/>
          <p:nvPr/>
        </p:nvSpPr>
        <p:spPr>
          <a:xfrm>
            <a:off x="2693390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8" name="object 9848"/>
          <p:cNvSpPr/>
          <p:nvPr/>
        </p:nvSpPr>
        <p:spPr>
          <a:xfrm>
            <a:off x="269339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9" name="object 9849"/>
          <p:cNvSpPr/>
          <p:nvPr/>
        </p:nvSpPr>
        <p:spPr>
          <a:xfrm>
            <a:off x="269339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0" name="object 9850"/>
          <p:cNvSpPr/>
          <p:nvPr/>
        </p:nvSpPr>
        <p:spPr>
          <a:xfrm>
            <a:off x="269339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1" name="object 9851"/>
          <p:cNvSpPr/>
          <p:nvPr/>
        </p:nvSpPr>
        <p:spPr>
          <a:xfrm>
            <a:off x="269339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2" name="object 9852"/>
          <p:cNvSpPr/>
          <p:nvPr/>
        </p:nvSpPr>
        <p:spPr>
          <a:xfrm>
            <a:off x="2691244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3" name="object 9853"/>
          <p:cNvSpPr/>
          <p:nvPr/>
        </p:nvSpPr>
        <p:spPr>
          <a:xfrm>
            <a:off x="2691244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4" name="object 9854"/>
          <p:cNvSpPr/>
          <p:nvPr/>
        </p:nvSpPr>
        <p:spPr>
          <a:xfrm>
            <a:off x="2691244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5" name="object 9855"/>
          <p:cNvSpPr/>
          <p:nvPr/>
        </p:nvSpPr>
        <p:spPr>
          <a:xfrm>
            <a:off x="2691244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6" name="object 9856"/>
          <p:cNvSpPr/>
          <p:nvPr/>
        </p:nvSpPr>
        <p:spPr>
          <a:xfrm>
            <a:off x="2691244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7" name="object 9857"/>
          <p:cNvSpPr/>
          <p:nvPr/>
        </p:nvSpPr>
        <p:spPr>
          <a:xfrm>
            <a:off x="2691244" y="58843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8" name="object 9858"/>
          <p:cNvSpPr/>
          <p:nvPr/>
        </p:nvSpPr>
        <p:spPr>
          <a:xfrm>
            <a:off x="2689098" y="5886500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146" y="0"/>
                </a:moveTo>
                <a:lnTo>
                  <a:pt x="0" y="642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9" name="object 9859"/>
          <p:cNvSpPr/>
          <p:nvPr/>
        </p:nvSpPr>
        <p:spPr>
          <a:xfrm>
            <a:off x="2689098" y="589293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0" name="object 9860"/>
          <p:cNvSpPr/>
          <p:nvPr/>
        </p:nvSpPr>
        <p:spPr>
          <a:xfrm>
            <a:off x="269124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1" name="object 9861"/>
          <p:cNvSpPr/>
          <p:nvPr/>
        </p:nvSpPr>
        <p:spPr>
          <a:xfrm>
            <a:off x="269124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2" name="object 9862"/>
          <p:cNvSpPr/>
          <p:nvPr/>
        </p:nvSpPr>
        <p:spPr>
          <a:xfrm>
            <a:off x="2691244" y="589293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3" name="object 9863"/>
          <p:cNvSpPr/>
          <p:nvPr/>
        </p:nvSpPr>
        <p:spPr>
          <a:xfrm>
            <a:off x="2693390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4" name="object 9864"/>
          <p:cNvSpPr/>
          <p:nvPr/>
        </p:nvSpPr>
        <p:spPr>
          <a:xfrm>
            <a:off x="2693390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5" name="object 9865"/>
          <p:cNvSpPr/>
          <p:nvPr/>
        </p:nvSpPr>
        <p:spPr>
          <a:xfrm>
            <a:off x="2693390" y="589293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6" name="object 9866"/>
          <p:cNvSpPr/>
          <p:nvPr/>
        </p:nvSpPr>
        <p:spPr>
          <a:xfrm>
            <a:off x="269553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7" name="object 9867"/>
          <p:cNvSpPr/>
          <p:nvPr/>
        </p:nvSpPr>
        <p:spPr>
          <a:xfrm>
            <a:off x="2695536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8" name="object 9868"/>
          <p:cNvSpPr/>
          <p:nvPr/>
        </p:nvSpPr>
        <p:spPr>
          <a:xfrm>
            <a:off x="2695536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9" name="object 9869"/>
          <p:cNvSpPr/>
          <p:nvPr/>
        </p:nvSpPr>
        <p:spPr>
          <a:xfrm>
            <a:off x="2697670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0" name="object 9870"/>
          <p:cNvSpPr/>
          <p:nvPr/>
        </p:nvSpPr>
        <p:spPr>
          <a:xfrm>
            <a:off x="2697670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1" name="object 9871"/>
          <p:cNvSpPr/>
          <p:nvPr/>
        </p:nvSpPr>
        <p:spPr>
          <a:xfrm>
            <a:off x="2699816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2" name="object 9872"/>
          <p:cNvSpPr/>
          <p:nvPr/>
        </p:nvSpPr>
        <p:spPr>
          <a:xfrm>
            <a:off x="2699816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3" name="object 9873"/>
          <p:cNvSpPr/>
          <p:nvPr/>
        </p:nvSpPr>
        <p:spPr>
          <a:xfrm>
            <a:off x="2699816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4" name="object 9874"/>
          <p:cNvSpPr/>
          <p:nvPr/>
        </p:nvSpPr>
        <p:spPr>
          <a:xfrm>
            <a:off x="2701963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5" name="object 9875"/>
          <p:cNvSpPr/>
          <p:nvPr/>
        </p:nvSpPr>
        <p:spPr>
          <a:xfrm>
            <a:off x="2701963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6" name="object 9876"/>
          <p:cNvSpPr/>
          <p:nvPr/>
        </p:nvSpPr>
        <p:spPr>
          <a:xfrm>
            <a:off x="2701963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7" name="object 9877"/>
          <p:cNvSpPr/>
          <p:nvPr/>
        </p:nvSpPr>
        <p:spPr>
          <a:xfrm>
            <a:off x="2701963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8" name="object 9878"/>
          <p:cNvSpPr/>
          <p:nvPr/>
        </p:nvSpPr>
        <p:spPr>
          <a:xfrm>
            <a:off x="2701963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9" name="object 9879"/>
          <p:cNvSpPr/>
          <p:nvPr/>
        </p:nvSpPr>
        <p:spPr>
          <a:xfrm>
            <a:off x="2704109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0" name="object 9880"/>
          <p:cNvSpPr/>
          <p:nvPr/>
        </p:nvSpPr>
        <p:spPr>
          <a:xfrm>
            <a:off x="2704109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1" name="object 9881"/>
          <p:cNvSpPr/>
          <p:nvPr/>
        </p:nvSpPr>
        <p:spPr>
          <a:xfrm>
            <a:off x="2704109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2" name="object 9882"/>
          <p:cNvSpPr/>
          <p:nvPr/>
        </p:nvSpPr>
        <p:spPr>
          <a:xfrm>
            <a:off x="2704109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3" name="object 9883"/>
          <p:cNvSpPr/>
          <p:nvPr/>
        </p:nvSpPr>
        <p:spPr>
          <a:xfrm>
            <a:off x="2704109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4" name="object 9884"/>
          <p:cNvSpPr/>
          <p:nvPr/>
        </p:nvSpPr>
        <p:spPr>
          <a:xfrm>
            <a:off x="2704109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5" name="object 9885"/>
          <p:cNvSpPr/>
          <p:nvPr/>
        </p:nvSpPr>
        <p:spPr>
          <a:xfrm>
            <a:off x="2704109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6" name="object 9886"/>
          <p:cNvSpPr/>
          <p:nvPr/>
        </p:nvSpPr>
        <p:spPr>
          <a:xfrm>
            <a:off x="2704109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7" name="object 9887"/>
          <p:cNvSpPr/>
          <p:nvPr/>
        </p:nvSpPr>
        <p:spPr>
          <a:xfrm>
            <a:off x="2704109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8" name="object 9888"/>
          <p:cNvSpPr/>
          <p:nvPr/>
        </p:nvSpPr>
        <p:spPr>
          <a:xfrm>
            <a:off x="2704109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9" name="object 9889"/>
          <p:cNvSpPr/>
          <p:nvPr/>
        </p:nvSpPr>
        <p:spPr>
          <a:xfrm>
            <a:off x="2704109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0" name="object 9890"/>
          <p:cNvSpPr/>
          <p:nvPr/>
        </p:nvSpPr>
        <p:spPr>
          <a:xfrm>
            <a:off x="2704109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1" name="object 9891"/>
          <p:cNvSpPr/>
          <p:nvPr/>
        </p:nvSpPr>
        <p:spPr>
          <a:xfrm>
            <a:off x="2704109" y="589293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2" name="object 9892"/>
          <p:cNvSpPr/>
          <p:nvPr/>
        </p:nvSpPr>
        <p:spPr>
          <a:xfrm>
            <a:off x="2706242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3" name="object 9893"/>
          <p:cNvSpPr/>
          <p:nvPr/>
        </p:nvSpPr>
        <p:spPr>
          <a:xfrm>
            <a:off x="2706242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4" name="object 9894"/>
          <p:cNvSpPr/>
          <p:nvPr/>
        </p:nvSpPr>
        <p:spPr>
          <a:xfrm>
            <a:off x="2706242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5" name="object 9895"/>
          <p:cNvSpPr/>
          <p:nvPr/>
        </p:nvSpPr>
        <p:spPr>
          <a:xfrm>
            <a:off x="2706242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6" name="object 9896"/>
          <p:cNvSpPr/>
          <p:nvPr/>
        </p:nvSpPr>
        <p:spPr>
          <a:xfrm>
            <a:off x="2706242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7" name="object 9897"/>
          <p:cNvSpPr/>
          <p:nvPr/>
        </p:nvSpPr>
        <p:spPr>
          <a:xfrm>
            <a:off x="2706242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8" name="object 9898"/>
          <p:cNvSpPr/>
          <p:nvPr/>
        </p:nvSpPr>
        <p:spPr>
          <a:xfrm>
            <a:off x="2706242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9" name="object 9899"/>
          <p:cNvSpPr/>
          <p:nvPr/>
        </p:nvSpPr>
        <p:spPr>
          <a:xfrm>
            <a:off x="2706242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0" name="object 9900"/>
          <p:cNvSpPr/>
          <p:nvPr/>
        </p:nvSpPr>
        <p:spPr>
          <a:xfrm>
            <a:off x="2706242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1" name="object 9901"/>
          <p:cNvSpPr/>
          <p:nvPr/>
        </p:nvSpPr>
        <p:spPr>
          <a:xfrm>
            <a:off x="2706242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2" name="object 9902"/>
          <p:cNvSpPr/>
          <p:nvPr/>
        </p:nvSpPr>
        <p:spPr>
          <a:xfrm>
            <a:off x="2704096" y="589508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3" name="object 9903"/>
          <p:cNvSpPr/>
          <p:nvPr/>
        </p:nvSpPr>
        <p:spPr>
          <a:xfrm>
            <a:off x="2704109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4" name="object 9904"/>
          <p:cNvSpPr/>
          <p:nvPr/>
        </p:nvSpPr>
        <p:spPr>
          <a:xfrm>
            <a:off x="2701963" y="589508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5" name="object 9905"/>
          <p:cNvSpPr/>
          <p:nvPr/>
        </p:nvSpPr>
        <p:spPr>
          <a:xfrm>
            <a:off x="2701963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6" name="object 9906"/>
          <p:cNvSpPr/>
          <p:nvPr/>
        </p:nvSpPr>
        <p:spPr>
          <a:xfrm>
            <a:off x="2701963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7" name="object 9907"/>
          <p:cNvSpPr/>
          <p:nvPr/>
        </p:nvSpPr>
        <p:spPr>
          <a:xfrm>
            <a:off x="2699816" y="589508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8" name="object 9908"/>
          <p:cNvSpPr/>
          <p:nvPr/>
        </p:nvSpPr>
        <p:spPr>
          <a:xfrm>
            <a:off x="269981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9" name="object 9909"/>
          <p:cNvSpPr/>
          <p:nvPr/>
        </p:nvSpPr>
        <p:spPr>
          <a:xfrm>
            <a:off x="2697670" y="589508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0" name="object 9910"/>
          <p:cNvSpPr/>
          <p:nvPr/>
        </p:nvSpPr>
        <p:spPr>
          <a:xfrm>
            <a:off x="2697670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1" name="object 9911"/>
          <p:cNvSpPr/>
          <p:nvPr/>
        </p:nvSpPr>
        <p:spPr>
          <a:xfrm>
            <a:off x="2695524" y="589508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2" name="object 9912"/>
          <p:cNvSpPr/>
          <p:nvPr/>
        </p:nvSpPr>
        <p:spPr>
          <a:xfrm>
            <a:off x="269553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3" name="object 9913"/>
          <p:cNvSpPr/>
          <p:nvPr/>
        </p:nvSpPr>
        <p:spPr>
          <a:xfrm>
            <a:off x="2695536" y="5895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4" name="object 9914"/>
          <p:cNvSpPr/>
          <p:nvPr/>
        </p:nvSpPr>
        <p:spPr>
          <a:xfrm>
            <a:off x="2693390" y="58972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5" name="object 9915"/>
          <p:cNvSpPr/>
          <p:nvPr/>
        </p:nvSpPr>
        <p:spPr>
          <a:xfrm>
            <a:off x="2693390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6" name="object 9916"/>
          <p:cNvSpPr/>
          <p:nvPr/>
        </p:nvSpPr>
        <p:spPr>
          <a:xfrm>
            <a:off x="2691244" y="58972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7" name="object 9917"/>
          <p:cNvSpPr/>
          <p:nvPr/>
        </p:nvSpPr>
        <p:spPr>
          <a:xfrm>
            <a:off x="2691244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8" name="object 9918"/>
          <p:cNvSpPr/>
          <p:nvPr/>
        </p:nvSpPr>
        <p:spPr>
          <a:xfrm>
            <a:off x="2691244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9" name="object 9919"/>
          <p:cNvSpPr/>
          <p:nvPr/>
        </p:nvSpPr>
        <p:spPr>
          <a:xfrm>
            <a:off x="2689098" y="58993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0" name="object 9920"/>
          <p:cNvSpPr/>
          <p:nvPr/>
        </p:nvSpPr>
        <p:spPr>
          <a:xfrm>
            <a:off x="2689098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1" name="object 9921"/>
          <p:cNvSpPr/>
          <p:nvPr/>
        </p:nvSpPr>
        <p:spPr>
          <a:xfrm>
            <a:off x="2689098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2" name="object 9922"/>
          <p:cNvSpPr/>
          <p:nvPr/>
        </p:nvSpPr>
        <p:spPr>
          <a:xfrm>
            <a:off x="2689098" y="5899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3" name="object 9923"/>
          <p:cNvSpPr/>
          <p:nvPr/>
        </p:nvSpPr>
        <p:spPr>
          <a:xfrm>
            <a:off x="2686951" y="590151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4" name="object 9924"/>
          <p:cNvSpPr/>
          <p:nvPr/>
        </p:nvSpPr>
        <p:spPr>
          <a:xfrm>
            <a:off x="2686951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5" name="object 9925"/>
          <p:cNvSpPr/>
          <p:nvPr/>
        </p:nvSpPr>
        <p:spPr>
          <a:xfrm>
            <a:off x="2686951" y="5901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6" name="object 9926"/>
          <p:cNvSpPr/>
          <p:nvPr/>
        </p:nvSpPr>
        <p:spPr>
          <a:xfrm>
            <a:off x="2686951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7" name="object 9927"/>
          <p:cNvSpPr/>
          <p:nvPr/>
        </p:nvSpPr>
        <p:spPr>
          <a:xfrm>
            <a:off x="2686951" y="59036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8" name="object 9928"/>
          <p:cNvSpPr/>
          <p:nvPr/>
        </p:nvSpPr>
        <p:spPr>
          <a:xfrm>
            <a:off x="2686951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9" name="object 9929"/>
          <p:cNvSpPr/>
          <p:nvPr/>
        </p:nvSpPr>
        <p:spPr>
          <a:xfrm>
            <a:off x="2686951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0" name="object 9930"/>
          <p:cNvSpPr/>
          <p:nvPr/>
        </p:nvSpPr>
        <p:spPr>
          <a:xfrm>
            <a:off x="268695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1" name="object 9931"/>
          <p:cNvSpPr/>
          <p:nvPr/>
        </p:nvSpPr>
        <p:spPr>
          <a:xfrm>
            <a:off x="268695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2" name="object 9932"/>
          <p:cNvSpPr/>
          <p:nvPr/>
        </p:nvSpPr>
        <p:spPr>
          <a:xfrm>
            <a:off x="268695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3" name="object 9933"/>
          <p:cNvSpPr/>
          <p:nvPr/>
        </p:nvSpPr>
        <p:spPr>
          <a:xfrm>
            <a:off x="2686951" y="590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4" name="object 9934"/>
          <p:cNvSpPr/>
          <p:nvPr/>
        </p:nvSpPr>
        <p:spPr>
          <a:xfrm>
            <a:off x="2686951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5" name="object 9935"/>
          <p:cNvSpPr/>
          <p:nvPr/>
        </p:nvSpPr>
        <p:spPr>
          <a:xfrm>
            <a:off x="2686951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6" name="object 9936"/>
          <p:cNvSpPr/>
          <p:nvPr/>
        </p:nvSpPr>
        <p:spPr>
          <a:xfrm>
            <a:off x="2686951" y="5910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7" name="object 9937"/>
          <p:cNvSpPr/>
          <p:nvPr/>
        </p:nvSpPr>
        <p:spPr>
          <a:xfrm>
            <a:off x="2686951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8" name="object 9938"/>
          <p:cNvSpPr/>
          <p:nvPr/>
        </p:nvSpPr>
        <p:spPr>
          <a:xfrm>
            <a:off x="2686951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9" name="object 9939"/>
          <p:cNvSpPr/>
          <p:nvPr/>
        </p:nvSpPr>
        <p:spPr>
          <a:xfrm>
            <a:off x="2686951" y="591223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0" name="object 9940"/>
          <p:cNvSpPr/>
          <p:nvPr/>
        </p:nvSpPr>
        <p:spPr>
          <a:xfrm>
            <a:off x="2689098" y="59122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1" name="object 9941"/>
          <p:cNvSpPr/>
          <p:nvPr/>
        </p:nvSpPr>
        <p:spPr>
          <a:xfrm>
            <a:off x="2689098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2" name="object 9942"/>
          <p:cNvSpPr/>
          <p:nvPr/>
        </p:nvSpPr>
        <p:spPr>
          <a:xfrm>
            <a:off x="2689098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3" name="object 9943"/>
          <p:cNvSpPr/>
          <p:nvPr/>
        </p:nvSpPr>
        <p:spPr>
          <a:xfrm>
            <a:off x="2689098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4" name="object 9944"/>
          <p:cNvSpPr/>
          <p:nvPr/>
        </p:nvSpPr>
        <p:spPr>
          <a:xfrm>
            <a:off x="2689098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5" name="object 9945"/>
          <p:cNvSpPr/>
          <p:nvPr/>
        </p:nvSpPr>
        <p:spPr>
          <a:xfrm>
            <a:off x="2689098" y="59143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6" name="object 9946"/>
          <p:cNvSpPr/>
          <p:nvPr/>
        </p:nvSpPr>
        <p:spPr>
          <a:xfrm>
            <a:off x="2691244" y="591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7" name="object 9947"/>
          <p:cNvSpPr/>
          <p:nvPr/>
        </p:nvSpPr>
        <p:spPr>
          <a:xfrm>
            <a:off x="269124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8" name="object 9948"/>
          <p:cNvSpPr/>
          <p:nvPr/>
        </p:nvSpPr>
        <p:spPr>
          <a:xfrm>
            <a:off x="269124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9" name="object 9949"/>
          <p:cNvSpPr/>
          <p:nvPr/>
        </p:nvSpPr>
        <p:spPr>
          <a:xfrm>
            <a:off x="269124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0" name="object 9950"/>
          <p:cNvSpPr/>
          <p:nvPr/>
        </p:nvSpPr>
        <p:spPr>
          <a:xfrm>
            <a:off x="2691244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1" name="object 9951"/>
          <p:cNvSpPr/>
          <p:nvPr/>
        </p:nvSpPr>
        <p:spPr>
          <a:xfrm>
            <a:off x="269339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2" name="object 9952"/>
          <p:cNvSpPr/>
          <p:nvPr/>
        </p:nvSpPr>
        <p:spPr>
          <a:xfrm>
            <a:off x="269339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3" name="object 9953"/>
          <p:cNvSpPr/>
          <p:nvPr/>
        </p:nvSpPr>
        <p:spPr>
          <a:xfrm>
            <a:off x="269339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4" name="object 9954"/>
          <p:cNvSpPr/>
          <p:nvPr/>
        </p:nvSpPr>
        <p:spPr>
          <a:xfrm>
            <a:off x="2693390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5" name="object 9955"/>
          <p:cNvSpPr/>
          <p:nvPr/>
        </p:nvSpPr>
        <p:spPr>
          <a:xfrm>
            <a:off x="269553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6" name="object 9956"/>
          <p:cNvSpPr/>
          <p:nvPr/>
        </p:nvSpPr>
        <p:spPr>
          <a:xfrm>
            <a:off x="269553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7" name="object 9957"/>
          <p:cNvSpPr/>
          <p:nvPr/>
        </p:nvSpPr>
        <p:spPr>
          <a:xfrm>
            <a:off x="2695536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8" name="object 9958"/>
          <p:cNvSpPr/>
          <p:nvPr/>
        </p:nvSpPr>
        <p:spPr>
          <a:xfrm>
            <a:off x="269767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9" name="object 9959"/>
          <p:cNvSpPr/>
          <p:nvPr/>
        </p:nvSpPr>
        <p:spPr>
          <a:xfrm>
            <a:off x="269767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0" name="object 9960"/>
          <p:cNvSpPr/>
          <p:nvPr/>
        </p:nvSpPr>
        <p:spPr>
          <a:xfrm>
            <a:off x="2697670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1" name="object 9961"/>
          <p:cNvSpPr/>
          <p:nvPr/>
        </p:nvSpPr>
        <p:spPr>
          <a:xfrm>
            <a:off x="269981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2" name="object 9962"/>
          <p:cNvSpPr/>
          <p:nvPr/>
        </p:nvSpPr>
        <p:spPr>
          <a:xfrm>
            <a:off x="269981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3" name="object 9963"/>
          <p:cNvSpPr/>
          <p:nvPr/>
        </p:nvSpPr>
        <p:spPr>
          <a:xfrm>
            <a:off x="2699816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4" name="object 9964"/>
          <p:cNvSpPr/>
          <p:nvPr/>
        </p:nvSpPr>
        <p:spPr>
          <a:xfrm>
            <a:off x="2701963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5" name="object 9965"/>
          <p:cNvSpPr/>
          <p:nvPr/>
        </p:nvSpPr>
        <p:spPr>
          <a:xfrm>
            <a:off x="2701963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6" name="object 9966"/>
          <p:cNvSpPr/>
          <p:nvPr/>
        </p:nvSpPr>
        <p:spPr>
          <a:xfrm>
            <a:off x="2701963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7" name="object 9967"/>
          <p:cNvSpPr/>
          <p:nvPr/>
        </p:nvSpPr>
        <p:spPr>
          <a:xfrm>
            <a:off x="2701963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8" name="object 9968"/>
          <p:cNvSpPr/>
          <p:nvPr/>
        </p:nvSpPr>
        <p:spPr>
          <a:xfrm>
            <a:off x="2704109" y="591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9" name="object 9969"/>
          <p:cNvSpPr/>
          <p:nvPr/>
        </p:nvSpPr>
        <p:spPr>
          <a:xfrm>
            <a:off x="2704109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0" name="object 9970"/>
          <p:cNvSpPr/>
          <p:nvPr/>
        </p:nvSpPr>
        <p:spPr>
          <a:xfrm>
            <a:off x="2704109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1" name="object 9971"/>
          <p:cNvSpPr/>
          <p:nvPr/>
        </p:nvSpPr>
        <p:spPr>
          <a:xfrm>
            <a:off x="2982734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2" name="object 9972"/>
          <p:cNvSpPr/>
          <p:nvPr/>
        </p:nvSpPr>
        <p:spPr>
          <a:xfrm>
            <a:off x="2982734" y="591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3" name="object 9973"/>
          <p:cNvSpPr/>
          <p:nvPr/>
        </p:nvSpPr>
        <p:spPr>
          <a:xfrm>
            <a:off x="2982734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4" name="object 9974"/>
          <p:cNvSpPr/>
          <p:nvPr/>
        </p:nvSpPr>
        <p:spPr>
          <a:xfrm>
            <a:off x="298488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5" name="object 9975"/>
          <p:cNvSpPr/>
          <p:nvPr/>
        </p:nvSpPr>
        <p:spPr>
          <a:xfrm>
            <a:off x="298488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6" name="object 9976"/>
          <p:cNvSpPr/>
          <p:nvPr/>
        </p:nvSpPr>
        <p:spPr>
          <a:xfrm>
            <a:off x="298488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7" name="object 9977"/>
          <p:cNvSpPr/>
          <p:nvPr/>
        </p:nvSpPr>
        <p:spPr>
          <a:xfrm>
            <a:off x="2984880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8" name="object 9978"/>
          <p:cNvSpPr/>
          <p:nvPr/>
        </p:nvSpPr>
        <p:spPr>
          <a:xfrm>
            <a:off x="298702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9" name="object 9979"/>
          <p:cNvSpPr/>
          <p:nvPr/>
        </p:nvSpPr>
        <p:spPr>
          <a:xfrm>
            <a:off x="298702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0" name="object 9980"/>
          <p:cNvSpPr/>
          <p:nvPr/>
        </p:nvSpPr>
        <p:spPr>
          <a:xfrm>
            <a:off x="298702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1" name="object 9981"/>
          <p:cNvSpPr/>
          <p:nvPr/>
        </p:nvSpPr>
        <p:spPr>
          <a:xfrm>
            <a:off x="298702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2" name="object 9982"/>
          <p:cNvSpPr/>
          <p:nvPr/>
        </p:nvSpPr>
        <p:spPr>
          <a:xfrm>
            <a:off x="2987027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3" name="object 9983"/>
          <p:cNvSpPr/>
          <p:nvPr/>
        </p:nvSpPr>
        <p:spPr>
          <a:xfrm>
            <a:off x="298916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4" name="object 9984"/>
          <p:cNvSpPr/>
          <p:nvPr/>
        </p:nvSpPr>
        <p:spPr>
          <a:xfrm>
            <a:off x="298916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5" name="object 9985"/>
          <p:cNvSpPr/>
          <p:nvPr/>
        </p:nvSpPr>
        <p:spPr>
          <a:xfrm>
            <a:off x="298916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6" name="object 9986"/>
          <p:cNvSpPr/>
          <p:nvPr/>
        </p:nvSpPr>
        <p:spPr>
          <a:xfrm>
            <a:off x="298916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7" name="object 9987"/>
          <p:cNvSpPr/>
          <p:nvPr/>
        </p:nvSpPr>
        <p:spPr>
          <a:xfrm>
            <a:off x="2989160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8" name="object 9988"/>
          <p:cNvSpPr/>
          <p:nvPr/>
        </p:nvSpPr>
        <p:spPr>
          <a:xfrm>
            <a:off x="2989160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9" name="object 9989"/>
          <p:cNvSpPr/>
          <p:nvPr/>
        </p:nvSpPr>
        <p:spPr>
          <a:xfrm>
            <a:off x="299130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0" name="object 9990"/>
          <p:cNvSpPr/>
          <p:nvPr/>
        </p:nvSpPr>
        <p:spPr>
          <a:xfrm>
            <a:off x="299130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1" name="object 9991"/>
          <p:cNvSpPr/>
          <p:nvPr/>
        </p:nvSpPr>
        <p:spPr>
          <a:xfrm>
            <a:off x="299130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2" name="object 9992"/>
          <p:cNvSpPr/>
          <p:nvPr/>
        </p:nvSpPr>
        <p:spPr>
          <a:xfrm>
            <a:off x="299130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3" name="object 9993"/>
          <p:cNvSpPr/>
          <p:nvPr/>
        </p:nvSpPr>
        <p:spPr>
          <a:xfrm>
            <a:off x="299130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4" name="object 9994"/>
          <p:cNvSpPr/>
          <p:nvPr/>
        </p:nvSpPr>
        <p:spPr>
          <a:xfrm>
            <a:off x="2991307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5" name="object 9995"/>
          <p:cNvSpPr/>
          <p:nvPr/>
        </p:nvSpPr>
        <p:spPr>
          <a:xfrm>
            <a:off x="2993453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6" name="object 9996"/>
          <p:cNvSpPr/>
          <p:nvPr/>
        </p:nvSpPr>
        <p:spPr>
          <a:xfrm>
            <a:off x="2993453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7" name="object 9997"/>
          <p:cNvSpPr/>
          <p:nvPr/>
        </p:nvSpPr>
        <p:spPr>
          <a:xfrm>
            <a:off x="2993453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8" name="object 9998"/>
          <p:cNvSpPr/>
          <p:nvPr/>
        </p:nvSpPr>
        <p:spPr>
          <a:xfrm>
            <a:off x="299559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9" name="object 9999"/>
          <p:cNvSpPr/>
          <p:nvPr/>
        </p:nvSpPr>
        <p:spPr>
          <a:xfrm>
            <a:off x="299559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0" name="object 10000"/>
          <p:cNvSpPr/>
          <p:nvPr/>
        </p:nvSpPr>
        <p:spPr>
          <a:xfrm>
            <a:off x="299559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1" name="object 10001"/>
          <p:cNvSpPr/>
          <p:nvPr/>
        </p:nvSpPr>
        <p:spPr>
          <a:xfrm>
            <a:off x="299559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2" name="object 10002"/>
          <p:cNvSpPr/>
          <p:nvPr/>
        </p:nvSpPr>
        <p:spPr>
          <a:xfrm>
            <a:off x="2995599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3" name="object 10003"/>
          <p:cNvSpPr/>
          <p:nvPr/>
        </p:nvSpPr>
        <p:spPr>
          <a:xfrm>
            <a:off x="2995599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4" name="object 10004"/>
          <p:cNvSpPr/>
          <p:nvPr/>
        </p:nvSpPr>
        <p:spPr>
          <a:xfrm>
            <a:off x="2995599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5" name="object 10005"/>
          <p:cNvSpPr/>
          <p:nvPr/>
        </p:nvSpPr>
        <p:spPr>
          <a:xfrm>
            <a:off x="2995065" y="5887575"/>
            <a:ext cx="0" cy="30480"/>
          </a:xfrm>
          <a:custGeom>
            <a:avLst/>
            <a:gdLst/>
            <a:ahLst/>
            <a:cxnLst/>
            <a:rect l="l" t="t" r="r" b="b"/>
            <a:pathLst>
              <a:path w="0" h="30479">
                <a:moveTo>
                  <a:pt x="0" y="0"/>
                </a:moveTo>
                <a:lnTo>
                  <a:pt x="0" y="30008"/>
                </a:lnTo>
              </a:path>
            </a:pathLst>
          </a:custGeom>
          <a:ln w="3223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6" name="object 10006"/>
          <p:cNvSpPr/>
          <p:nvPr/>
        </p:nvSpPr>
        <p:spPr>
          <a:xfrm>
            <a:off x="2993453" y="58886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7" name="object 10007"/>
          <p:cNvSpPr/>
          <p:nvPr/>
        </p:nvSpPr>
        <p:spPr>
          <a:xfrm>
            <a:off x="2993453" y="5886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8" name="object 10008"/>
          <p:cNvSpPr/>
          <p:nvPr/>
        </p:nvSpPr>
        <p:spPr>
          <a:xfrm>
            <a:off x="2993453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9" name="object 10009"/>
          <p:cNvSpPr/>
          <p:nvPr/>
        </p:nvSpPr>
        <p:spPr>
          <a:xfrm>
            <a:off x="2993453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0" name="object 10010"/>
          <p:cNvSpPr/>
          <p:nvPr/>
        </p:nvSpPr>
        <p:spPr>
          <a:xfrm>
            <a:off x="2993453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1" name="object 10011"/>
          <p:cNvSpPr/>
          <p:nvPr/>
        </p:nvSpPr>
        <p:spPr>
          <a:xfrm>
            <a:off x="2993453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2" name="object 10012"/>
          <p:cNvSpPr/>
          <p:nvPr/>
        </p:nvSpPr>
        <p:spPr>
          <a:xfrm>
            <a:off x="2993453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3" name="object 10013"/>
          <p:cNvSpPr/>
          <p:nvPr/>
        </p:nvSpPr>
        <p:spPr>
          <a:xfrm>
            <a:off x="2993453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4" name="object 10014"/>
          <p:cNvSpPr/>
          <p:nvPr/>
        </p:nvSpPr>
        <p:spPr>
          <a:xfrm>
            <a:off x="2991307" y="58843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5" name="object 10015"/>
          <p:cNvSpPr/>
          <p:nvPr/>
        </p:nvSpPr>
        <p:spPr>
          <a:xfrm>
            <a:off x="299130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6" name="object 10016"/>
          <p:cNvSpPr/>
          <p:nvPr/>
        </p:nvSpPr>
        <p:spPr>
          <a:xfrm>
            <a:off x="299130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7" name="object 10017"/>
          <p:cNvSpPr/>
          <p:nvPr/>
        </p:nvSpPr>
        <p:spPr>
          <a:xfrm>
            <a:off x="299130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8" name="object 10018"/>
          <p:cNvSpPr/>
          <p:nvPr/>
        </p:nvSpPr>
        <p:spPr>
          <a:xfrm>
            <a:off x="2989160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9" name="object 10019"/>
          <p:cNvSpPr/>
          <p:nvPr/>
        </p:nvSpPr>
        <p:spPr>
          <a:xfrm>
            <a:off x="298916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0" name="object 10020"/>
          <p:cNvSpPr/>
          <p:nvPr/>
        </p:nvSpPr>
        <p:spPr>
          <a:xfrm>
            <a:off x="298916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1" name="object 10021"/>
          <p:cNvSpPr/>
          <p:nvPr/>
        </p:nvSpPr>
        <p:spPr>
          <a:xfrm>
            <a:off x="2987014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2" name="object 10022"/>
          <p:cNvSpPr/>
          <p:nvPr/>
        </p:nvSpPr>
        <p:spPr>
          <a:xfrm>
            <a:off x="298702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3" name="object 10023"/>
          <p:cNvSpPr/>
          <p:nvPr/>
        </p:nvSpPr>
        <p:spPr>
          <a:xfrm>
            <a:off x="2984880" y="58822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4" name="object 10024"/>
          <p:cNvSpPr/>
          <p:nvPr/>
        </p:nvSpPr>
        <p:spPr>
          <a:xfrm>
            <a:off x="2984880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5" name="object 10025"/>
          <p:cNvSpPr/>
          <p:nvPr/>
        </p:nvSpPr>
        <p:spPr>
          <a:xfrm>
            <a:off x="2982734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6" name="object 10026"/>
          <p:cNvSpPr/>
          <p:nvPr/>
        </p:nvSpPr>
        <p:spPr>
          <a:xfrm>
            <a:off x="2982734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7" name="object 10027"/>
          <p:cNvSpPr/>
          <p:nvPr/>
        </p:nvSpPr>
        <p:spPr>
          <a:xfrm>
            <a:off x="2980588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8" name="object 10028"/>
          <p:cNvSpPr/>
          <p:nvPr/>
        </p:nvSpPr>
        <p:spPr>
          <a:xfrm>
            <a:off x="2980588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9" name="object 10029"/>
          <p:cNvSpPr/>
          <p:nvPr/>
        </p:nvSpPr>
        <p:spPr>
          <a:xfrm>
            <a:off x="2980588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0" name="object 10030"/>
          <p:cNvSpPr/>
          <p:nvPr/>
        </p:nvSpPr>
        <p:spPr>
          <a:xfrm>
            <a:off x="2980588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1" name="object 10031"/>
          <p:cNvSpPr/>
          <p:nvPr/>
        </p:nvSpPr>
        <p:spPr>
          <a:xfrm>
            <a:off x="2978442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2" name="object 10032"/>
          <p:cNvSpPr/>
          <p:nvPr/>
        </p:nvSpPr>
        <p:spPr>
          <a:xfrm>
            <a:off x="2978442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3" name="object 10033"/>
          <p:cNvSpPr/>
          <p:nvPr/>
        </p:nvSpPr>
        <p:spPr>
          <a:xfrm>
            <a:off x="2978442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4" name="object 10034"/>
          <p:cNvSpPr/>
          <p:nvPr/>
        </p:nvSpPr>
        <p:spPr>
          <a:xfrm>
            <a:off x="2976295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5" name="object 10035"/>
          <p:cNvSpPr/>
          <p:nvPr/>
        </p:nvSpPr>
        <p:spPr>
          <a:xfrm>
            <a:off x="2976308" y="5882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6" name="object 10036"/>
          <p:cNvSpPr/>
          <p:nvPr/>
        </p:nvSpPr>
        <p:spPr>
          <a:xfrm>
            <a:off x="2976308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7" name="object 10037"/>
          <p:cNvSpPr/>
          <p:nvPr/>
        </p:nvSpPr>
        <p:spPr>
          <a:xfrm>
            <a:off x="2976308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8" name="object 10038"/>
          <p:cNvSpPr/>
          <p:nvPr/>
        </p:nvSpPr>
        <p:spPr>
          <a:xfrm>
            <a:off x="2974162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9" name="object 10039"/>
          <p:cNvSpPr/>
          <p:nvPr/>
        </p:nvSpPr>
        <p:spPr>
          <a:xfrm>
            <a:off x="2974162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0" name="object 10040"/>
          <p:cNvSpPr/>
          <p:nvPr/>
        </p:nvSpPr>
        <p:spPr>
          <a:xfrm>
            <a:off x="2974162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1" name="object 10041"/>
          <p:cNvSpPr/>
          <p:nvPr/>
        </p:nvSpPr>
        <p:spPr>
          <a:xfrm>
            <a:off x="2974162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2" name="object 10042"/>
          <p:cNvSpPr/>
          <p:nvPr/>
        </p:nvSpPr>
        <p:spPr>
          <a:xfrm>
            <a:off x="2974162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3" name="object 10043"/>
          <p:cNvSpPr/>
          <p:nvPr/>
        </p:nvSpPr>
        <p:spPr>
          <a:xfrm>
            <a:off x="2972015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4" name="object 10044"/>
          <p:cNvSpPr/>
          <p:nvPr/>
        </p:nvSpPr>
        <p:spPr>
          <a:xfrm>
            <a:off x="297201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5" name="object 10045"/>
          <p:cNvSpPr/>
          <p:nvPr/>
        </p:nvSpPr>
        <p:spPr>
          <a:xfrm>
            <a:off x="297201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6" name="object 10046"/>
          <p:cNvSpPr/>
          <p:nvPr/>
        </p:nvSpPr>
        <p:spPr>
          <a:xfrm>
            <a:off x="297201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7" name="object 10047"/>
          <p:cNvSpPr/>
          <p:nvPr/>
        </p:nvSpPr>
        <p:spPr>
          <a:xfrm>
            <a:off x="297201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8" name="object 10048"/>
          <p:cNvSpPr/>
          <p:nvPr/>
        </p:nvSpPr>
        <p:spPr>
          <a:xfrm>
            <a:off x="2969869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9" name="object 10049"/>
          <p:cNvSpPr/>
          <p:nvPr/>
        </p:nvSpPr>
        <p:spPr>
          <a:xfrm>
            <a:off x="296986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0" name="object 10050"/>
          <p:cNvSpPr/>
          <p:nvPr/>
        </p:nvSpPr>
        <p:spPr>
          <a:xfrm>
            <a:off x="296986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1" name="object 10051"/>
          <p:cNvSpPr/>
          <p:nvPr/>
        </p:nvSpPr>
        <p:spPr>
          <a:xfrm>
            <a:off x="296986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2" name="object 10052"/>
          <p:cNvSpPr/>
          <p:nvPr/>
        </p:nvSpPr>
        <p:spPr>
          <a:xfrm>
            <a:off x="296986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3" name="object 10053"/>
          <p:cNvSpPr/>
          <p:nvPr/>
        </p:nvSpPr>
        <p:spPr>
          <a:xfrm>
            <a:off x="296986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4" name="object 10054"/>
          <p:cNvSpPr/>
          <p:nvPr/>
        </p:nvSpPr>
        <p:spPr>
          <a:xfrm>
            <a:off x="2967199" y="5883293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0"/>
                </a:moveTo>
                <a:lnTo>
                  <a:pt x="0" y="20364"/>
                </a:lnTo>
              </a:path>
            </a:pathLst>
          </a:custGeom>
          <a:ln w="536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5" name="object 10055"/>
          <p:cNvSpPr/>
          <p:nvPr/>
        </p:nvSpPr>
        <p:spPr>
          <a:xfrm>
            <a:off x="2967735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6" name="object 10056"/>
          <p:cNvSpPr/>
          <p:nvPr/>
        </p:nvSpPr>
        <p:spPr>
          <a:xfrm>
            <a:off x="2969869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7" name="object 10057"/>
          <p:cNvSpPr/>
          <p:nvPr/>
        </p:nvSpPr>
        <p:spPr>
          <a:xfrm>
            <a:off x="2969869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8" name="object 10058"/>
          <p:cNvSpPr/>
          <p:nvPr/>
        </p:nvSpPr>
        <p:spPr>
          <a:xfrm>
            <a:off x="2969869" y="589293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9" name="object 10059"/>
          <p:cNvSpPr/>
          <p:nvPr/>
        </p:nvSpPr>
        <p:spPr>
          <a:xfrm>
            <a:off x="2972015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0" name="object 10060"/>
          <p:cNvSpPr/>
          <p:nvPr/>
        </p:nvSpPr>
        <p:spPr>
          <a:xfrm>
            <a:off x="2972015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1" name="object 10061"/>
          <p:cNvSpPr/>
          <p:nvPr/>
        </p:nvSpPr>
        <p:spPr>
          <a:xfrm>
            <a:off x="2972015" y="589293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2" name="object 10062"/>
          <p:cNvSpPr/>
          <p:nvPr/>
        </p:nvSpPr>
        <p:spPr>
          <a:xfrm>
            <a:off x="2974162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3" name="object 10063"/>
          <p:cNvSpPr/>
          <p:nvPr/>
        </p:nvSpPr>
        <p:spPr>
          <a:xfrm>
            <a:off x="2974162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4" name="object 10064"/>
          <p:cNvSpPr/>
          <p:nvPr/>
        </p:nvSpPr>
        <p:spPr>
          <a:xfrm>
            <a:off x="2974162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5" name="object 10065"/>
          <p:cNvSpPr/>
          <p:nvPr/>
        </p:nvSpPr>
        <p:spPr>
          <a:xfrm>
            <a:off x="2976308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6" name="object 10066"/>
          <p:cNvSpPr/>
          <p:nvPr/>
        </p:nvSpPr>
        <p:spPr>
          <a:xfrm>
            <a:off x="2976308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7" name="object 10067"/>
          <p:cNvSpPr/>
          <p:nvPr/>
        </p:nvSpPr>
        <p:spPr>
          <a:xfrm>
            <a:off x="2978442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8" name="object 10068"/>
          <p:cNvSpPr/>
          <p:nvPr/>
        </p:nvSpPr>
        <p:spPr>
          <a:xfrm>
            <a:off x="2978442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9" name="object 10069"/>
          <p:cNvSpPr/>
          <p:nvPr/>
        </p:nvSpPr>
        <p:spPr>
          <a:xfrm>
            <a:off x="2978442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0" name="object 10070"/>
          <p:cNvSpPr/>
          <p:nvPr/>
        </p:nvSpPr>
        <p:spPr>
          <a:xfrm>
            <a:off x="2980588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1" name="object 10071"/>
          <p:cNvSpPr/>
          <p:nvPr/>
        </p:nvSpPr>
        <p:spPr>
          <a:xfrm>
            <a:off x="2980588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2" name="object 10072"/>
          <p:cNvSpPr/>
          <p:nvPr/>
        </p:nvSpPr>
        <p:spPr>
          <a:xfrm>
            <a:off x="2980588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3" name="object 10073"/>
          <p:cNvSpPr/>
          <p:nvPr/>
        </p:nvSpPr>
        <p:spPr>
          <a:xfrm>
            <a:off x="2980588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4" name="object 10074"/>
          <p:cNvSpPr/>
          <p:nvPr/>
        </p:nvSpPr>
        <p:spPr>
          <a:xfrm>
            <a:off x="2980588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5" name="object 10075"/>
          <p:cNvSpPr/>
          <p:nvPr/>
        </p:nvSpPr>
        <p:spPr>
          <a:xfrm>
            <a:off x="2980588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6" name="object 10076"/>
          <p:cNvSpPr/>
          <p:nvPr/>
        </p:nvSpPr>
        <p:spPr>
          <a:xfrm>
            <a:off x="298273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7" name="object 10077"/>
          <p:cNvSpPr/>
          <p:nvPr/>
        </p:nvSpPr>
        <p:spPr>
          <a:xfrm>
            <a:off x="298273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8" name="object 10078"/>
          <p:cNvSpPr/>
          <p:nvPr/>
        </p:nvSpPr>
        <p:spPr>
          <a:xfrm>
            <a:off x="298273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9" name="object 10079"/>
          <p:cNvSpPr/>
          <p:nvPr/>
        </p:nvSpPr>
        <p:spPr>
          <a:xfrm>
            <a:off x="298273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0" name="object 10080"/>
          <p:cNvSpPr/>
          <p:nvPr/>
        </p:nvSpPr>
        <p:spPr>
          <a:xfrm>
            <a:off x="2982734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1" name="object 10081"/>
          <p:cNvSpPr/>
          <p:nvPr/>
        </p:nvSpPr>
        <p:spPr>
          <a:xfrm>
            <a:off x="298273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2" name="object 10082"/>
          <p:cNvSpPr/>
          <p:nvPr/>
        </p:nvSpPr>
        <p:spPr>
          <a:xfrm>
            <a:off x="298273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3" name="object 10083"/>
          <p:cNvSpPr/>
          <p:nvPr/>
        </p:nvSpPr>
        <p:spPr>
          <a:xfrm>
            <a:off x="298273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4" name="object 10084"/>
          <p:cNvSpPr/>
          <p:nvPr/>
        </p:nvSpPr>
        <p:spPr>
          <a:xfrm>
            <a:off x="298273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5" name="object 10085"/>
          <p:cNvSpPr/>
          <p:nvPr/>
        </p:nvSpPr>
        <p:spPr>
          <a:xfrm>
            <a:off x="298273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6" name="object 10086"/>
          <p:cNvSpPr/>
          <p:nvPr/>
        </p:nvSpPr>
        <p:spPr>
          <a:xfrm>
            <a:off x="298273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7" name="object 10087"/>
          <p:cNvSpPr/>
          <p:nvPr/>
        </p:nvSpPr>
        <p:spPr>
          <a:xfrm>
            <a:off x="298273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8" name="object 10088"/>
          <p:cNvSpPr/>
          <p:nvPr/>
        </p:nvSpPr>
        <p:spPr>
          <a:xfrm>
            <a:off x="298273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9" name="object 10089"/>
          <p:cNvSpPr/>
          <p:nvPr/>
        </p:nvSpPr>
        <p:spPr>
          <a:xfrm>
            <a:off x="298273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0" name="object 10090"/>
          <p:cNvSpPr/>
          <p:nvPr/>
        </p:nvSpPr>
        <p:spPr>
          <a:xfrm>
            <a:off x="298273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1" name="object 10091"/>
          <p:cNvSpPr/>
          <p:nvPr/>
        </p:nvSpPr>
        <p:spPr>
          <a:xfrm>
            <a:off x="298273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2" name="object 10092"/>
          <p:cNvSpPr/>
          <p:nvPr/>
        </p:nvSpPr>
        <p:spPr>
          <a:xfrm>
            <a:off x="298273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3" name="object 10093"/>
          <p:cNvSpPr/>
          <p:nvPr/>
        </p:nvSpPr>
        <p:spPr>
          <a:xfrm>
            <a:off x="298273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4" name="object 10094"/>
          <p:cNvSpPr/>
          <p:nvPr/>
        </p:nvSpPr>
        <p:spPr>
          <a:xfrm>
            <a:off x="298273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5" name="object 10095"/>
          <p:cNvSpPr/>
          <p:nvPr/>
        </p:nvSpPr>
        <p:spPr>
          <a:xfrm>
            <a:off x="2982734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6" name="object 10096"/>
          <p:cNvSpPr/>
          <p:nvPr/>
        </p:nvSpPr>
        <p:spPr>
          <a:xfrm>
            <a:off x="2982734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7" name="object 10097"/>
          <p:cNvSpPr/>
          <p:nvPr/>
        </p:nvSpPr>
        <p:spPr>
          <a:xfrm>
            <a:off x="2982734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8" name="object 10098"/>
          <p:cNvSpPr/>
          <p:nvPr/>
        </p:nvSpPr>
        <p:spPr>
          <a:xfrm>
            <a:off x="2980588" y="589508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9" name="object 10099"/>
          <p:cNvSpPr/>
          <p:nvPr/>
        </p:nvSpPr>
        <p:spPr>
          <a:xfrm>
            <a:off x="298058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0" name="object 10100"/>
          <p:cNvSpPr/>
          <p:nvPr/>
        </p:nvSpPr>
        <p:spPr>
          <a:xfrm>
            <a:off x="298058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1" name="object 10101"/>
          <p:cNvSpPr/>
          <p:nvPr/>
        </p:nvSpPr>
        <p:spPr>
          <a:xfrm>
            <a:off x="2978442" y="589508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2" name="object 10102"/>
          <p:cNvSpPr/>
          <p:nvPr/>
        </p:nvSpPr>
        <p:spPr>
          <a:xfrm>
            <a:off x="2978442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3" name="object 10103"/>
          <p:cNvSpPr/>
          <p:nvPr/>
        </p:nvSpPr>
        <p:spPr>
          <a:xfrm>
            <a:off x="2976295" y="589508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4" name="object 10104"/>
          <p:cNvSpPr/>
          <p:nvPr/>
        </p:nvSpPr>
        <p:spPr>
          <a:xfrm>
            <a:off x="297630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5" name="object 10105"/>
          <p:cNvSpPr/>
          <p:nvPr/>
        </p:nvSpPr>
        <p:spPr>
          <a:xfrm>
            <a:off x="2974162" y="589508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6" name="object 10106"/>
          <p:cNvSpPr/>
          <p:nvPr/>
        </p:nvSpPr>
        <p:spPr>
          <a:xfrm>
            <a:off x="2974162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7" name="object 10107"/>
          <p:cNvSpPr/>
          <p:nvPr/>
        </p:nvSpPr>
        <p:spPr>
          <a:xfrm>
            <a:off x="2974162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8" name="object 10108"/>
          <p:cNvSpPr/>
          <p:nvPr/>
        </p:nvSpPr>
        <p:spPr>
          <a:xfrm>
            <a:off x="2972015" y="58950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9" name="object 10109"/>
          <p:cNvSpPr/>
          <p:nvPr/>
        </p:nvSpPr>
        <p:spPr>
          <a:xfrm>
            <a:off x="2972015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0" name="object 10110"/>
          <p:cNvSpPr/>
          <p:nvPr/>
        </p:nvSpPr>
        <p:spPr>
          <a:xfrm>
            <a:off x="2969869" y="58972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1" name="object 10111"/>
          <p:cNvSpPr/>
          <p:nvPr/>
        </p:nvSpPr>
        <p:spPr>
          <a:xfrm>
            <a:off x="2969869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2" name="object 10112"/>
          <p:cNvSpPr/>
          <p:nvPr/>
        </p:nvSpPr>
        <p:spPr>
          <a:xfrm>
            <a:off x="2969869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3" name="object 10113"/>
          <p:cNvSpPr/>
          <p:nvPr/>
        </p:nvSpPr>
        <p:spPr>
          <a:xfrm>
            <a:off x="2967723" y="58972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4" name="object 10114"/>
          <p:cNvSpPr/>
          <p:nvPr/>
        </p:nvSpPr>
        <p:spPr>
          <a:xfrm>
            <a:off x="2967735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5" name="object 10115"/>
          <p:cNvSpPr/>
          <p:nvPr/>
        </p:nvSpPr>
        <p:spPr>
          <a:xfrm>
            <a:off x="2967735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6" name="object 10116"/>
          <p:cNvSpPr/>
          <p:nvPr/>
        </p:nvSpPr>
        <p:spPr>
          <a:xfrm>
            <a:off x="2965589" y="5899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7" name="object 10117"/>
          <p:cNvSpPr/>
          <p:nvPr/>
        </p:nvSpPr>
        <p:spPr>
          <a:xfrm>
            <a:off x="2965589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8" name="object 10118"/>
          <p:cNvSpPr/>
          <p:nvPr/>
        </p:nvSpPr>
        <p:spPr>
          <a:xfrm>
            <a:off x="2965589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9" name="object 10119"/>
          <p:cNvSpPr/>
          <p:nvPr/>
        </p:nvSpPr>
        <p:spPr>
          <a:xfrm>
            <a:off x="2965589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0" name="object 10120"/>
          <p:cNvSpPr/>
          <p:nvPr/>
        </p:nvSpPr>
        <p:spPr>
          <a:xfrm>
            <a:off x="2963443" y="59036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1" name="object 10121"/>
          <p:cNvSpPr/>
          <p:nvPr/>
        </p:nvSpPr>
        <p:spPr>
          <a:xfrm>
            <a:off x="2963443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2" name="object 10122"/>
          <p:cNvSpPr/>
          <p:nvPr/>
        </p:nvSpPr>
        <p:spPr>
          <a:xfrm>
            <a:off x="2963443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3" name="object 10123"/>
          <p:cNvSpPr/>
          <p:nvPr/>
        </p:nvSpPr>
        <p:spPr>
          <a:xfrm>
            <a:off x="2963443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4" name="object 10124"/>
          <p:cNvSpPr/>
          <p:nvPr/>
        </p:nvSpPr>
        <p:spPr>
          <a:xfrm>
            <a:off x="2963443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5" name="object 10125"/>
          <p:cNvSpPr/>
          <p:nvPr/>
        </p:nvSpPr>
        <p:spPr>
          <a:xfrm>
            <a:off x="2963443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6" name="object 10126"/>
          <p:cNvSpPr/>
          <p:nvPr/>
        </p:nvSpPr>
        <p:spPr>
          <a:xfrm>
            <a:off x="2963443" y="590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7" name="object 10127"/>
          <p:cNvSpPr/>
          <p:nvPr/>
        </p:nvSpPr>
        <p:spPr>
          <a:xfrm>
            <a:off x="2963443" y="591008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8" name="object 10128"/>
          <p:cNvSpPr/>
          <p:nvPr/>
        </p:nvSpPr>
        <p:spPr>
          <a:xfrm>
            <a:off x="2965589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9" name="object 10129"/>
          <p:cNvSpPr/>
          <p:nvPr/>
        </p:nvSpPr>
        <p:spPr>
          <a:xfrm>
            <a:off x="2965589" y="5910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0" name="object 10130"/>
          <p:cNvSpPr/>
          <p:nvPr/>
        </p:nvSpPr>
        <p:spPr>
          <a:xfrm>
            <a:off x="2965589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1" name="object 10131"/>
          <p:cNvSpPr/>
          <p:nvPr/>
        </p:nvSpPr>
        <p:spPr>
          <a:xfrm>
            <a:off x="2965589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2" name="object 10132"/>
          <p:cNvSpPr/>
          <p:nvPr/>
        </p:nvSpPr>
        <p:spPr>
          <a:xfrm>
            <a:off x="2965589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3" name="object 10133"/>
          <p:cNvSpPr/>
          <p:nvPr/>
        </p:nvSpPr>
        <p:spPr>
          <a:xfrm>
            <a:off x="2965589" y="59122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4" name="object 10134"/>
          <p:cNvSpPr/>
          <p:nvPr/>
        </p:nvSpPr>
        <p:spPr>
          <a:xfrm>
            <a:off x="2965589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5" name="object 10135"/>
          <p:cNvSpPr/>
          <p:nvPr/>
        </p:nvSpPr>
        <p:spPr>
          <a:xfrm>
            <a:off x="2965589" y="59143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6" name="object 10136"/>
          <p:cNvSpPr/>
          <p:nvPr/>
        </p:nvSpPr>
        <p:spPr>
          <a:xfrm>
            <a:off x="2967735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7" name="object 10137"/>
          <p:cNvSpPr/>
          <p:nvPr/>
        </p:nvSpPr>
        <p:spPr>
          <a:xfrm>
            <a:off x="2967735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8" name="object 10138"/>
          <p:cNvSpPr/>
          <p:nvPr/>
        </p:nvSpPr>
        <p:spPr>
          <a:xfrm>
            <a:off x="2967735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9" name="object 10139"/>
          <p:cNvSpPr/>
          <p:nvPr/>
        </p:nvSpPr>
        <p:spPr>
          <a:xfrm>
            <a:off x="2967735" y="591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0" name="object 10140"/>
          <p:cNvSpPr/>
          <p:nvPr/>
        </p:nvSpPr>
        <p:spPr>
          <a:xfrm>
            <a:off x="2967735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1" name="object 10141"/>
          <p:cNvSpPr/>
          <p:nvPr/>
        </p:nvSpPr>
        <p:spPr>
          <a:xfrm>
            <a:off x="296986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2" name="object 10142"/>
          <p:cNvSpPr/>
          <p:nvPr/>
        </p:nvSpPr>
        <p:spPr>
          <a:xfrm>
            <a:off x="296986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3" name="object 10143"/>
          <p:cNvSpPr/>
          <p:nvPr/>
        </p:nvSpPr>
        <p:spPr>
          <a:xfrm>
            <a:off x="296986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4" name="object 10144"/>
          <p:cNvSpPr/>
          <p:nvPr/>
        </p:nvSpPr>
        <p:spPr>
          <a:xfrm>
            <a:off x="2969869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5" name="object 10145"/>
          <p:cNvSpPr/>
          <p:nvPr/>
        </p:nvSpPr>
        <p:spPr>
          <a:xfrm>
            <a:off x="297201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6" name="object 10146"/>
          <p:cNvSpPr/>
          <p:nvPr/>
        </p:nvSpPr>
        <p:spPr>
          <a:xfrm>
            <a:off x="297201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7" name="object 10147"/>
          <p:cNvSpPr/>
          <p:nvPr/>
        </p:nvSpPr>
        <p:spPr>
          <a:xfrm>
            <a:off x="297201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8" name="object 10148"/>
          <p:cNvSpPr/>
          <p:nvPr/>
        </p:nvSpPr>
        <p:spPr>
          <a:xfrm>
            <a:off x="2972015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9" name="object 10149"/>
          <p:cNvSpPr/>
          <p:nvPr/>
        </p:nvSpPr>
        <p:spPr>
          <a:xfrm>
            <a:off x="297416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0" name="object 10150"/>
          <p:cNvSpPr/>
          <p:nvPr/>
        </p:nvSpPr>
        <p:spPr>
          <a:xfrm>
            <a:off x="297416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1" name="object 10151"/>
          <p:cNvSpPr/>
          <p:nvPr/>
        </p:nvSpPr>
        <p:spPr>
          <a:xfrm>
            <a:off x="2974162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2" name="object 10152"/>
          <p:cNvSpPr/>
          <p:nvPr/>
        </p:nvSpPr>
        <p:spPr>
          <a:xfrm>
            <a:off x="2976308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3" name="object 10153"/>
          <p:cNvSpPr/>
          <p:nvPr/>
        </p:nvSpPr>
        <p:spPr>
          <a:xfrm>
            <a:off x="2976308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4" name="object 10154"/>
          <p:cNvSpPr/>
          <p:nvPr/>
        </p:nvSpPr>
        <p:spPr>
          <a:xfrm>
            <a:off x="2976308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5" name="object 10155"/>
          <p:cNvSpPr/>
          <p:nvPr/>
        </p:nvSpPr>
        <p:spPr>
          <a:xfrm>
            <a:off x="297844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6" name="object 10156"/>
          <p:cNvSpPr/>
          <p:nvPr/>
        </p:nvSpPr>
        <p:spPr>
          <a:xfrm>
            <a:off x="297844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7" name="object 10157"/>
          <p:cNvSpPr/>
          <p:nvPr/>
        </p:nvSpPr>
        <p:spPr>
          <a:xfrm>
            <a:off x="2978442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8" name="object 10158"/>
          <p:cNvSpPr/>
          <p:nvPr/>
        </p:nvSpPr>
        <p:spPr>
          <a:xfrm>
            <a:off x="2980588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9" name="object 10159"/>
          <p:cNvSpPr/>
          <p:nvPr/>
        </p:nvSpPr>
        <p:spPr>
          <a:xfrm>
            <a:off x="2980588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0" name="object 10160"/>
          <p:cNvSpPr/>
          <p:nvPr/>
        </p:nvSpPr>
        <p:spPr>
          <a:xfrm>
            <a:off x="2980588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1" name="object 10161"/>
          <p:cNvSpPr/>
          <p:nvPr/>
        </p:nvSpPr>
        <p:spPr>
          <a:xfrm>
            <a:off x="2980588" y="59143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2" name="object 10162"/>
          <p:cNvSpPr/>
          <p:nvPr/>
        </p:nvSpPr>
        <p:spPr>
          <a:xfrm>
            <a:off x="2982734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3" name="object 10163"/>
          <p:cNvSpPr/>
          <p:nvPr/>
        </p:nvSpPr>
        <p:spPr>
          <a:xfrm>
            <a:off x="2982734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4" name="object 10164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5" name="object 10165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6" name="object 10166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7" name="object 10167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8" name="object 10168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9" name="object 10169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0" name="object 10170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1" name="object 10171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2" name="object 10172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3" name="object 10173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4" name="object 10174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5" name="object 10175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6" name="object 10176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7" name="object 10177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8" name="object 10178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9" name="object 10179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0" name="object 10180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1" name="object 10181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2" name="object 10182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3" name="object 10183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4" name="object 10184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5" name="object 10185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6" name="object 10186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7" name="object 10187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8" name="object 10188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9" name="object 10189"/>
          <p:cNvSpPr/>
          <p:nvPr/>
        </p:nvSpPr>
        <p:spPr>
          <a:xfrm>
            <a:off x="3370669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0" name="object 10190"/>
          <p:cNvSpPr/>
          <p:nvPr/>
        </p:nvSpPr>
        <p:spPr>
          <a:xfrm>
            <a:off x="33706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1" name="object 10191"/>
          <p:cNvSpPr/>
          <p:nvPr/>
        </p:nvSpPr>
        <p:spPr>
          <a:xfrm>
            <a:off x="33706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2" name="object 10192"/>
          <p:cNvSpPr/>
          <p:nvPr/>
        </p:nvSpPr>
        <p:spPr>
          <a:xfrm>
            <a:off x="33706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3" name="object 10193"/>
          <p:cNvSpPr/>
          <p:nvPr/>
        </p:nvSpPr>
        <p:spPr>
          <a:xfrm>
            <a:off x="33706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4" name="object 10194"/>
          <p:cNvSpPr/>
          <p:nvPr/>
        </p:nvSpPr>
        <p:spPr>
          <a:xfrm>
            <a:off x="33706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5" name="object 10195"/>
          <p:cNvSpPr/>
          <p:nvPr/>
        </p:nvSpPr>
        <p:spPr>
          <a:xfrm>
            <a:off x="33706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6" name="object 10196"/>
          <p:cNvSpPr/>
          <p:nvPr/>
        </p:nvSpPr>
        <p:spPr>
          <a:xfrm>
            <a:off x="33706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7" name="object 10197"/>
          <p:cNvSpPr/>
          <p:nvPr/>
        </p:nvSpPr>
        <p:spPr>
          <a:xfrm>
            <a:off x="33706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8" name="object 10198"/>
          <p:cNvSpPr/>
          <p:nvPr/>
        </p:nvSpPr>
        <p:spPr>
          <a:xfrm>
            <a:off x="33706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9" name="object 10199"/>
          <p:cNvSpPr/>
          <p:nvPr/>
        </p:nvSpPr>
        <p:spPr>
          <a:xfrm>
            <a:off x="33706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0" name="object 10200"/>
          <p:cNvSpPr/>
          <p:nvPr/>
        </p:nvSpPr>
        <p:spPr>
          <a:xfrm>
            <a:off x="33706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1" name="object 10201"/>
          <p:cNvSpPr/>
          <p:nvPr/>
        </p:nvSpPr>
        <p:spPr>
          <a:xfrm>
            <a:off x="33706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2" name="object 10202"/>
          <p:cNvSpPr/>
          <p:nvPr/>
        </p:nvSpPr>
        <p:spPr>
          <a:xfrm>
            <a:off x="33706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3" name="object 10203"/>
          <p:cNvSpPr/>
          <p:nvPr/>
        </p:nvSpPr>
        <p:spPr>
          <a:xfrm>
            <a:off x="3368522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4" name="object 10204"/>
          <p:cNvSpPr/>
          <p:nvPr/>
        </p:nvSpPr>
        <p:spPr>
          <a:xfrm>
            <a:off x="33685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5" name="object 10205"/>
          <p:cNvSpPr/>
          <p:nvPr/>
        </p:nvSpPr>
        <p:spPr>
          <a:xfrm>
            <a:off x="33685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6" name="object 10206"/>
          <p:cNvSpPr/>
          <p:nvPr/>
        </p:nvSpPr>
        <p:spPr>
          <a:xfrm>
            <a:off x="33685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7" name="object 10207"/>
          <p:cNvSpPr/>
          <p:nvPr/>
        </p:nvSpPr>
        <p:spPr>
          <a:xfrm>
            <a:off x="33685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8" name="object 10208"/>
          <p:cNvSpPr/>
          <p:nvPr/>
        </p:nvSpPr>
        <p:spPr>
          <a:xfrm>
            <a:off x="33685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9" name="object 10209"/>
          <p:cNvSpPr/>
          <p:nvPr/>
        </p:nvSpPr>
        <p:spPr>
          <a:xfrm>
            <a:off x="33685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0" name="object 10210"/>
          <p:cNvSpPr/>
          <p:nvPr/>
        </p:nvSpPr>
        <p:spPr>
          <a:xfrm>
            <a:off x="3368535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1" name="object 10211"/>
          <p:cNvSpPr/>
          <p:nvPr/>
        </p:nvSpPr>
        <p:spPr>
          <a:xfrm>
            <a:off x="336853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2" name="object 10212"/>
          <p:cNvSpPr/>
          <p:nvPr/>
        </p:nvSpPr>
        <p:spPr>
          <a:xfrm>
            <a:off x="336853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3" name="object 10213"/>
          <p:cNvSpPr/>
          <p:nvPr/>
        </p:nvSpPr>
        <p:spPr>
          <a:xfrm>
            <a:off x="336853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4" name="object 10214"/>
          <p:cNvSpPr/>
          <p:nvPr/>
        </p:nvSpPr>
        <p:spPr>
          <a:xfrm>
            <a:off x="336853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5" name="object 10215"/>
          <p:cNvSpPr/>
          <p:nvPr/>
        </p:nvSpPr>
        <p:spPr>
          <a:xfrm>
            <a:off x="336853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6" name="object 10216"/>
          <p:cNvSpPr/>
          <p:nvPr/>
        </p:nvSpPr>
        <p:spPr>
          <a:xfrm>
            <a:off x="336853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7" name="object 10217"/>
          <p:cNvSpPr/>
          <p:nvPr/>
        </p:nvSpPr>
        <p:spPr>
          <a:xfrm>
            <a:off x="336853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8" name="object 10218"/>
          <p:cNvSpPr/>
          <p:nvPr/>
        </p:nvSpPr>
        <p:spPr>
          <a:xfrm>
            <a:off x="336853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9" name="object 10219"/>
          <p:cNvSpPr/>
          <p:nvPr/>
        </p:nvSpPr>
        <p:spPr>
          <a:xfrm>
            <a:off x="336853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0" name="object 10220"/>
          <p:cNvSpPr/>
          <p:nvPr/>
        </p:nvSpPr>
        <p:spPr>
          <a:xfrm>
            <a:off x="3368535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1" name="object 10221"/>
          <p:cNvSpPr/>
          <p:nvPr/>
        </p:nvSpPr>
        <p:spPr>
          <a:xfrm>
            <a:off x="336853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2" name="object 10222"/>
          <p:cNvSpPr/>
          <p:nvPr/>
        </p:nvSpPr>
        <p:spPr>
          <a:xfrm>
            <a:off x="336853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3" name="object 10223"/>
          <p:cNvSpPr/>
          <p:nvPr/>
        </p:nvSpPr>
        <p:spPr>
          <a:xfrm>
            <a:off x="336853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4" name="object 10224"/>
          <p:cNvSpPr/>
          <p:nvPr/>
        </p:nvSpPr>
        <p:spPr>
          <a:xfrm>
            <a:off x="336853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5" name="object 10225"/>
          <p:cNvSpPr/>
          <p:nvPr/>
        </p:nvSpPr>
        <p:spPr>
          <a:xfrm>
            <a:off x="336853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6" name="object 10226"/>
          <p:cNvSpPr/>
          <p:nvPr/>
        </p:nvSpPr>
        <p:spPr>
          <a:xfrm>
            <a:off x="336853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7" name="object 10227"/>
          <p:cNvSpPr/>
          <p:nvPr/>
        </p:nvSpPr>
        <p:spPr>
          <a:xfrm>
            <a:off x="336853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8" name="object 10228"/>
          <p:cNvSpPr/>
          <p:nvPr/>
        </p:nvSpPr>
        <p:spPr>
          <a:xfrm>
            <a:off x="336853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9" name="object 10229"/>
          <p:cNvSpPr/>
          <p:nvPr/>
        </p:nvSpPr>
        <p:spPr>
          <a:xfrm>
            <a:off x="3368535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0" name="object 10230"/>
          <p:cNvSpPr/>
          <p:nvPr/>
        </p:nvSpPr>
        <p:spPr>
          <a:xfrm>
            <a:off x="33685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1" name="object 10231"/>
          <p:cNvSpPr/>
          <p:nvPr/>
        </p:nvSpPr>
        <p:spPr>
          <a:xfrm>
            <a:off x="33685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2" name="object 10232"/>
          <p:cNvSpPr/>
          <p:nvPr/>
        </p:nvSpPr>
        <p:spPr>
          <a:xfrm>
            <a:off x="33685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3" name="object 10233"/>
          <p:cNvSpPr/>
          <p:nvPr/>
        </p:nvSpPr>
        <p:spPr>
          <a:xfrm>
            <a:off x="33685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4" name="object 10234"/>
          <p:cNvSpPr/>
          <p:nvPr/>
        </p:nvSpPr>
        <p:spPr>
          <a:xfrm>
            <a:off x="33685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5" name="object 10235"/>
          <p:cNvSpPr/>
          <p:nvPr/>
        </p:nvSpPr>
        <p:spPr>
          <a:xfrm>
            <a:off x="33685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6" name="object 10236"/>
          <p:cNvSpPr/>
          <p:nvPr/>
        </p:nvSpPr>
        <p:spPr>
          <a:xfrm>
            <a:off x="33685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7" name="object 10237"/>
          <p:cNvSpPr/>
          <p:nvPr/>
        </p:nvSpPr>
        <p:spPr>
          <a:xfrm>
            <a:off x="33685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8" name="object 10238"/>
          <p:cNvSpPr/>
          <p:nvPr/>
        </p:nvSpPr>
        <p:spPr>
          <a:xfrm>
            <a:off x="33685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9" name="object 10239"/>
          <p:cNvSpPr/>
          <p:nvPr/>
        </p:nvSpPr>
        <p:spPr>
          <a:xfrm>
            <a:off x="33685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0" name="object 10240"/>
          <p:cNvSpPr/>
          <p:nvPr/>
        </p:nvSpPr>
        <p:spPr>
          <a:xfrm>
            <a:off x="3368535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1" name="object 10241"/>
          <p:cNvSpPr/>
          <p:nvPr/>
        </p:nvSpPr>
        <p:spPr>
          <a:xfrm>
            <a:off x="33706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2" name="object 10242"/>
          <p:cNvSpPr/>
          <p:nvPr/>
        </p:nvSpPr>
        <p:spPr>
          <a:xfrm>
            <a:off x="33706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3" name="object 10243"/>
          <p:cNvSpPr/>
          <p:nvPr/>
        </p:nvSpPr>
        <p:spPr>
          <a:xfrm>
            <a:off x="33706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4" name="object 10244"/>
          <p:cNvSpPr/>
          <p:nvPr/>
        </p:nvSpPr>
        <p:spPr>
          <a:xfrm>
            <a:off x="33706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5" name="object 10245"/>
          <p:cNvSpPr/>
          <p:nvPr/>
        </p:nvSpPr>
        <p:spPr>
          <a:xfrm>
            <a:off x="33706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6" name="object 10246"/>
          <p:cNvSpPr/>
          <p:nvPr/>
        </p:nvSpPr>
        <p:spPr>
          <a:xfrm>
            <a:off x="33706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7" name="object 10247"/>
          <p:cNvSpPr/>
          <p:nvPr/>
        </p:nvSpPr>
        <p:spPr>
          <a:xfrm>
            <a:off x="33706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8" name="object 10248"/>
          <p:cNvSpPr/>
          <p:nvPr/>
        </p:nvSpPr>
        <p:spPr>
          <a:xfrm>
            <a:off x="33706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9" name="object 10249"/>
          <p:cNvSpPr/>
          <p:nvPr/>
        </p:nvSpPr>
        <p:spPr>
          <a:xfrm>
            <a:off x="33706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0" name="object 10250"/>
          <p:cNvSpPr/>
          <p:nvPr/>
        </p:nvSpPr>
        <p:spPr>
          <a:xfrm>
            <a:off x="33706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1" name="object 10251"/>
          <p:cNvSpPr/>
          <p:nvPr/>
        </p:nvSpPr>
        <p:spPr>
          <a:xfrm>
            <a:off x="33706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2" name="object 10252"/>
          <p:cNvSpPr/>
          <p:nvPr/>
        </p:nvSpPr>
        <p:spPr>
          <a:xfrm>
            <a:off x="33706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3" name="object 10253"/>
          <p:cNvSpPr/>
          <p:nvPr/>
        </p:nvSpPr>
        <p:spPr>
          <a:xfrm>
            <a:off x="3370669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4" name="object 10254"/>
          <p:cNvSpPr/>
          <p:nvPr/>
        </p:nvSpPr>
        <p:spPr>
          <a:xfrm>
            <a:off x="33728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5" name="object 10255"/>
          <p:cNvSpPr/>
          <p:nvPr/>
        </p:nvSpPr>
        <p:spPr>
          <a:xfrm>
            <a:off x="33728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6" name="object 10256"/>
          <p:cNvSpPr/>
          <p:nvPr/>
        </p:nvSpPr>
        <p:spPr>
          <a:xfrm>
            <a:off x="33728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7" name="object 10257"/>
          <p:cNvSpPr/>
          <p:nvPr/>
        </p:nvSpPr>
        <p:spPr>
          <a:xfrm>
            <a:off x="33728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8" name="object 10258"/>
          <p:cNvSpPr/>
          <p:nvPr/>
        </p:nvSpPr>
        <p:spPr>
          <a:xfrm>
            <a:off x="33728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9" name="object 10259"/>
          <p:cNvSpPr/>
          <p:nvPr/>
        </p:nvSpPr>
        <p:spPr>
          <a:xfrm>
            <a:off x="33728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0" name="object 10260"/>
          <p:cNvSpPr/>
          <p:nvPr/>
        </p:nvSpPr>
        <p:spPr>
          <a:xfrm>
            <a:off x="33728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1" name="object 10261"/>
          <p:cNvSpPr/>
          <p:nvPr/>
        </p:nvSpPr>
        <p:spPr>
          <a:xfrm>
            <a:off x="33728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2" name="object 10262"/>
          <p:cNvSpPr/>
          <p:nvPr/>
        </p:nvSpPr>
        <p:spPr>
          <a:xfrm>
            <a:off x="33728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3" name="object 10263"/>
          <p:cNvSpPr/>
          <p:nvPr/>
        </p:nvSpPr>
        <p:spPr>
          <a:xfrm>
            <a:off x="33728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4" name="object 10264"/>
          <p:cNvSpPr/>
          <p:nvPr/>
        </p:nvSpPr>
        <p:spPr>
          <a:xfrm>
            <a:off x="33728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5" name="object 10265"/>
          <p:cNvSpPr/>
          <p:nvPr/>
        </p:nvSpPr>
        <p:spPr>
          <a:xfrm>
            <a:off x="33728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6" name="object 10266"/>
          <p:cNvSpPr/>
          <p:nvPr/>
        </p:nvSpPr>
        <p:spPr>
          <a:xfrm>
            <a:off x="33728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7" name="object 10267"/>
          <p:cNvSpPr/>
          <p:nvPr/>
        </p:nvSpPr>
        <p:spPr>
          <a:xfrm>
            <a:off x="33728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8" name="object 10268"/>
          <p:cNvSpPr/>
          <p:nvPr/>
        </p:nvSpPr>
        <p:spPr>
          <a:xfrm>
            <a:off x="33728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9" name="object 10269"/>
          <p:cNvSpPr/>
          <p:nvPr/>
        </p:nvSpPr>
        <p:spPr>
          <a:xfrm>
            <a:off x="33728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0" name="object 10270"/>
          <p:cNvSpPr/>
          <p:nvPr/>
        </p:nvSpPr>
        <p:spPr>
          <a:xfrm>
            <a:off x="33728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1" name="object 10271"/>
          <p:cNvSpPr/>
          <p:nvPr/>
        </p:nvSpPr>
        <p:spPr>
          <a:xfrm>
            <a:off x="3372815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2" name="object 10272"/>
          <p:cNvSpPr/>
          <p:nvPr/>
        </p:nvSpPr>
        <p:spPr>
          <a:xfrm>
            <a:off x="33728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3" name="object 10273"/>
          <p:cNvSpPr/>
          <p:nvPr/>
        </p:nvSpPr>
        <p:spPr>
          <a:xfrm>
            <a:off x="33728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4" name="object 10274"/>
          <p:cNvSpPr/>
          <p:nvPr/>
        </p:nvSpPr>
        <p:spPr>
          <a:xfrm>
            <a:off x="33728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5" name="object 10275"/>
          <p:cNvSpPr/>
          <p:nvPr/>
        </p:nvSpPr>
        <p:spPr>
          <a:xfrm>
            <a:off x="33728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6" name="object 10276"/>
          <p:cNvSpPr/>
          <p:nvPr/>
        </p:nvSpPr>
        <p:spPr>
          <a:xfrm>
            <a:off x="33728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7" name="object 10277"/>
          <p:cNvSpPr/>
          <p:nvPr/>
        </p:nvSpPr>
        <p:spPr>
          <a:xfrm>
            <a:off x="33728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8" name="object 10278"/>
          <p:cNvSpPr/>
          <p:nvPr/>
        </p:nvSpPr>
        <p:spPr>
          <a:xfrm>
            <a:off x="33728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9" name="object 10279"/>
          <p:cNvSpPr/>
          <p:nvPr/>
        </p:nvSpPr>
        <p:spPr>
          <a:xfrm>
            <a:off x="33728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0" name="object 10280"/>
          <p:cNvSpPr/>
          <p:nvPr/>
        </p:nvSpPr>
        <p:spPr>
          <a:xfrm>
            <a:off x="33728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1" name="object 10281"/>
          <p:cNvSpPr/>
          <p:nvPr/>
        </p:nvSpPr>
        <p:spPr>
          <a:xfrm>
            <a:off x="33728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2" name="object 10282"/>
          <p:cNvSpPr/>
          <p:nvPr/>
        </p:nvSpPr>
        <p:spPr>
          <a:xfrm>
            <a:off x="33728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3" name="object 10283"/>
          <p:cNvSpPr/>
          <p:nvPr/>
        </p:nvSpPr>
        <p:spPr>
          <a:xfrm>
            <a:off x="33728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4" name="object 10284"/>
          <p:cNvSpPr/>
          <p:nvPr/>
        </p:nvSpPr>
        <p:spPr>
          <a:xfrm>
            <a:off x="33728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5" name="object 10285"/>
          <p:cNvSpPr/>
          <p:nvPr/>
        </p:nvSpPr>
        <p:spPr>
          <a:xfrm>
            <a:off x="33728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6" name="object 10286"/>
          <p:cNvSpPr/>
          <p:nvPr/>
        </p:nvSpPr>
        <p:spPr>
          <a:xfrm>
            <a:off x="33728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7" name="object 10287"/>
          <p:cNvSpPr/>
          <p:nvPr/>
        </p:nvSpPr>
        <p:spPr>
          <a:xfrm>
            <a:off x="33728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8" name="object 10288"/>
          <p:cNvSpPr/>
          <p:nvPr/>
        </p:nvSpPr>
        <p:spPr>
          <a:xfrm>
            <a:off x="33728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9" name="object 10289"/>
          <p:cNvSpPr/>
          <p:nvPr/>
        </p:nvSpPr>
        <p:spPr>
          <a:xfrm>
            <a:off x="337281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0" name="object 10290"/>
          <p:cNvSpPr/>
          <p:nvPr/>
        </p:nvSpPr>
        <p:spPr>
          <a:xfrm>
            <a:off x="3370669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1" name="object 10291"/>
          <p:cNvSpPr/>
          <p:nvPr/>
        </p:nvSpPr>
        <p:spPr>
          <a:xfrm>
            <a:off x="337066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2" name="object 10292"/>
          <p:cNvSpPr/>
          <p:nvPr/>
        </p:nvSpPr>
        <p:spPr>
          <a:xfrm>
            <a:off x="337066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3" name="object 10293"/>
          <p:cNvSpPr/>
          <p:nvPr/>
        </p:nvSpPr>
        <p:spPr>
          <a:xfrm>
            <a:off x="337066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4" name="object 10294"/>
          <p:cNvSpPr/>
          <p:nvPr/>
        </p:nvSpPr>
        <p:spPr>
          <a:xfrm>
            <a:off x="337066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5" name="object 10295"/>
          <p:cNvSpPr/>
          <p:nvPr/>
        </p:nvSpPr>
        <p:spPr>
          <a:xfrm>
            <a:off x="337066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6" name="object 10296"/>
          <p:cNvSpPr/>
          <p:nvPr/>
        </p:nvSpPr>
        <p:spPr>
          <a:xfrm>
            <a:off x="337066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7" name="object 10297"/>
          <p:cNvSpPr/>
          <p:nvPr/>
        </p:nvSpPr>
        <p:spPr>
          <a:xfrm>
            <a:off x="3368522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8" name="object 10298"/>
          <p:cNvSpPr/>
          <p:nvPr/>
        </p:nvSpPr>
        <p:spPr>
          <a:xfrm>
            <a:off x="336853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9" name="object 10299"/>
          <p:cNvSpPr/>
          <p:nvPr/>
        </p:nvSpPr>
        <p:spPr>
          <a:xfrm>
            <a:off x="336853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0" name="object 10300"/>
          <p:cNvSpPr/>
          <p:nvPr/>
        </p:nvSpPr>
        <p:spPr>
          <a:xfrm>
            <a:off x="336853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1" name="object 10301"/>
          <p:cNvSpPr/>
          <p:nvPr/>
        </p:nvSpPr>
        <p:spPr>
          <a:xfrm>
            <a:off x="336853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2" name="object 10302"/>
          <p:cNvSpPr/>
          <p:nvPr/>
        </p:nvSpPr>
        <p:spPr>
          <a:xfrm>
            <a:off x="336853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3" name="object 10303"/>
          <p:cNvSpPr/>
          <p:nvPr/>
        </p:nvSpPr>
        <p:spPr>
          <a:xfrm>
            <a:off x="336853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4" name="object 10304"/>
          <p:cNvSpPr/>
          <p:nvPr/>
        </p:nvSpPr>
        <p:spPr>
          <a:xfrm>
            <a:off x="3366389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5" name="object 10305"/>
          <p:cNvSpPr/>
          <p:nvPr/>
        </p:nvSpPr>
        <p:spPr>
          <a:xfrm>
            <a:off x="33663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6" name="object 10306"/>
          <p:cNvSpPr/>
          <p:nvPr/>
        </p:nvSpPr>
        <p:spPr>
          <a:xfrm>
            <a:off x="33663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7" name="object 10307"/>
          <p:cNvSpPr/>
          <p:nvPr/>
        </p:nvSpPr>
        <p:spPr>
          <a:xfrm>
            <a:off x="33663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8" name="object 10308"/>
          <p:cNvSpPr/>
          <p:nvPr/>
        </p:nvSpPr>
        <p:spPr>
          <a:xfrm>
            <a:off x="3366389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9" name="object 10309"/>
          <p:cNvSpPr/>
          <p:nvPr/>
        </p:nvSpPr>
        <p:spPr>
          <a:xfrm>
            <a:off x="33663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0" name="object 10310"/>
          <p:cNvSpPr/>
          <p:nvPr/>
        </p:nvSpPr>
        <p:spPr>
          <a:xfrm>
            <a:off x="33663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1" name="object 10311"/>
          <p:cNvSpPr/>
          <p:nvPr/>
        </p:nvSpPr>
        <p:spPr>
          <a:xfrm>
            <a:off x="33663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2" name="object 10312"/>
          <p:cNvSpPr/>
          <p:nvPr/>
        </p:nvSpPr>
        <p:spPr>
          <a:xfrm>
            <a:off x="33663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3" name="object 10313"/>
          <p:cNvSpPr/>
          <p:nvPr/>
        </p:nvSpPr>
        <p:spPr>
          <a:xfrm>
            <a:off x="33663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4" name="object 10314"/>
          <p:cNvSpPr/>
          <p:nvPr/>
        </p:nvSpPr>
        <p:spPr>
          <a:xfrm>
            <a:off x="33663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5" name="object 10315"/>
          <p:cNvSpPr/>
          <p:nvPr/>
        </p:nvSpPr>
        <p:spPr>
          <a:xfrm>
            <a:off x="33663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6" name="object 10316"/>
          <p:cNvSpPr/>
          <p:nvPr/>
        </p:nvSpPr>
        <p:spPr>
          <a:xfrm>
            <a:off x="3366389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7" name="object 10317"/>
          <p:cNvSpPr/>
          <p:nvPr/>
        </p:nvSpPr>
        <p:spPr>
          <a:xfrm>
            <a:off x="336638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8" name="object 10318"/>
          <p:cNvSpPr/>
          <p:nvPr/>
        </p:nvSpPr>
        <p:spPr>
          <a:xfrm>
            <a:off x="336638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9" name="object 10319"/>
          <p:cNvSpPr/>
          <p:nvPr/>
        </p:nvSpPr>
        <p:spPr>
          <a:xfrm>
            <a:off x="336638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0" name="object 10320"/>
          <p:cNvSpPr/>
          <p:nvPr/>
        </p:nvSpPr>
        <p:spPr>
          <a:xfrm>
            <a:off x="336638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1" name="object 10321"/>
          <p:cNvSpPr/>
          <p:nvPr/>
        </p:nvSpPr>
        <p:spPr>
          <a:xfrm>
            <a:off x="336638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2" name="object 10322"/>
          <p:cNvSpPr/>
          <p:nvPr/>
        </p:nvSpPr>
        <p:spPr>
          <a:xfrm>
            <a:off x="3366389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3" name="object 10323"/>
          <p:cNvSpPr/>
          <p:nvPr/>
        </p:nvSpPr>
        <p:spPr>
          <a:xfrm>
            <a:off x="33663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4" name="object 10324"/>
          <p:cNvSpPr/>
          <p:nvPr/>
        </p:nvSpPr>
        <p:spPr>
          <a:xfrm>
            <a:off x="33663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5" name="object 10325"/>
          <p:cNvSpPr/>
          <p:nvPr/>
        </p:nvSpPr>
        <p:spPr>
          <a:xfrm>
            <a:off x="33663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6" name="object 10326"/>
          <p:cNvSpPr/>
          <p:nvPr/>
        </p:nvSpPr>
        <p:spPr>
          <a:xfrm>
            <a:off x="33663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7" name="object 10327"/>
          <p:cNvSpPr/>
          <p:nvPr/>
        </p:nvSpPr>
        <p:spPr>
          <a:xfrm>
            <a:off x="33663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8" name="object 10328"/>
          <p:cNvSpPr/>
          <p:nvPr/>
        </p:nvSpPr>
        <p:spPr>
          <a:xfrm>
            <a:off x="33663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9" name="object 10329"/>
          <p:cNvSpPr/>
          <p:nvPr/>
        </p:nvSpPr>
        <p:spPr>
          <a:xfrm>
            <a:off x="33663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0" name="object 10330"/>
          <p:cNvSpPr/>
          <p:nvPr/>
        </p:nvSpPr>
        <p:spPr>
          <a:xfrm>
            <a:off x="3366389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1" name="object 10331"/>
          <p:cNvSpPr/>
          <p:nvPr/>
        </p:nvSpPr>
        <p:spPr>
          <a:xfrm>
            <a:off x="33663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2" name="object 10332"/>
          <p:cNvSpPr/>
          <p:nvPr/>
        </p:nvSpPr>
        <p:spPr>
          <a:xfrm>
            <a:off x="33663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3" name="object 10333"/>
          <p:cNvSpPr/>
          <p:nvPr/>
        </p:nvSpPr>
        <p:spPr>
          <a:xfrm>
            <a:off x="33663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4" name="object 10334"/>
          <p:cNvSpPr/>
          <p:nvPr/>
        </p:nvSpPr>
        <p:spPr>
          <a:xfrm>
            <a:off x="33663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5" name="object 10335"/>
          <p:cNvSpPr/>
          <p:nvPr/>
        </p:nvSpPr>
        <p:spPr>
          <a:xfrm>
            <a:off x="33663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6" name="object 10336"/>
          <p:cNvSpPr/>
          <p:nvPr/>
        </p:nvSpPr>
        <p:spPr>
          <a:xfrm>
            <a:off x="33663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7" name="object 10337"/>
          <p:cNvSpPr/>
          <p:nvPr/>
        </p:nvSpPr>
        <p:spPr>
          <a:xfrm>
            <a:off x="33663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8" name="object 10338"/>
          <p:cNvSpPr/>
          <p:nvPr/>
        </p:nvSpPr>
        <p:spPr>
          <a:xfrm>
            <a:off x="3366389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9" name="object 10339"/>
          <p:cNvSpPr/>
          <p:nvPr/>
        </p:nvSpPr>
        <p:spPr>
          <a:xfrm>
            <a:off x="3366389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0" name="object 10340"/>
          <p:cNvSpPr/>
          <p:nvPr/>
        </p:nvSpPr>
        <p:spPr>
          <a:xfrm>
            <a:off x="33685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1" name="object 10341"/>
          <p:cNvSpPr/>
          <p:nvPr/>
        </p:nvSpPr>
        <p:spPr>
          <a:xfrm>
            <a:off x="33685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2" name="object 10342"/>
          <p:cNvSpPr/>
          <p:nvPr/>
        </p:nvSpPr>
        <p:spPr>
          <a:xfrm>
            <a:off x="33685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3" name="object 10343"/>
          <p:cNvSpPr/>
          <p:nvPr/>
        </p:nvSpPr>
        <p:spPr>
          <a:xfrm>
            <a:off x="33685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4" name="object 10344"/>
          <p:cNvSpPr/>
          <p:nvPr/>
        </p:nvSpPr>
        <p:spPr>
          <a:xfrm>
            <a:off x="33685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5" name="object 10345"/>
          <p:cNvSpPr/>
          <p:nvPr/>
        </p:nvSpPr>
        <p:spPr>
          <a:xfrm>
            <a:off x="33685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6" name="object 10346"/>
          <p:cNvSpPr/>
          <p:nvPr/>
        </p:nvSpPr>
        <p:spPr>
          <a:xfrm>
            <a:off x="3368535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7" name="object 10347"/>
          <p:cNvSpPr/>
          <p:nvPr/>
        </p:nvSpPr>
        <p:spPr>
          <a:xfrm>
            <a:off x="337066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8" name="object 10348"/>
          <p:cNvSpPr/>
          <p:nvPr/>
        </p:nvSpPr>
        <p:spPr>
          <a:xfrm>
            <a:off x="337066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9" name="object 10349"/>
          <p:cNvSpPr/>
          <p:nvPr/>
        </p:nvSpPr>
        <p:spPr>
          <a:xfrm>
            <a:off x="337066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0" name="object 10350"/>
          <p:cNvSpPr/>
          <p:nvPr/>
        </p:nvSpPr>
        <p:spPr>
          <a:xfrm>
            <a:off x="337066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1" name="object 10351"/>
          <p:cNvSpPr/>
          <p:nvPr/>
        </p:nvSpPr>
        <p:spPr>
          <a:xfrm>
            <a:off x="337066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2" name="object 10352"/>
          <p:cNvSpPr/>
          <p:nvPr/>
        </p:nvSpPr>
        <p:spPr>
          <a:xfrm>
            <a:off x="337066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3" name="object 10353"/>
          <p:cNvSpPr/>
          <p:nvPr/>
        </p:nvSpPr>
        <p:spPr>
          <a:xfrm>
            <a:off x="3370669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4" name="object 10354"/>
          <p:cNvSpPr/>
          <p:nvPr/>
        </p:nvSpPr>
        <p:spPr>
          <a:xfrm>
            <a:off x="337281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5" name="object 10355"/>
          <p:cNvSpPr/>
          <p:nvPr/>
        </p:nvSpPr>
        <p:spPr>
          <a:xfrm>
            <a:off x="337281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6" name="object 10356"/>
          <p:cNvSpPr/>
          <p:nvPr/>
        </p:nvSpPr>
        <p:spPr>
          <a:xfrm>
            <a:off x="337281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7" name="object 10357"/>
          <p:cNvSpPr/>
          <p:nvPr/>
        </p:nvSpPr>
        <p:spPr>
          <a:xfrm>
            <a:off x="337281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8" name="object 10358"/>
          <p:cNvSpPr/>
          <p:nvPr/>
        </p:nvSpPr>
        <p:spPr>
          <a:xfrm>
            <a:off x="337281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9" name="object 10359"/>
          <p:cNvSpPr/>
          <p:nvPr/>
        </p:nvSpPr>
        <p:spPr>
          <a:xfrm>
            <a:off x="337281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0" name="object 10360"/>
          <p:cNvSpPr/>
          <p:nvPr/>
        </p:nvSpPr>
        <p:spPr>
          <a:xfrm>
            <a:off x="337281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1" name="object 10361"/>
          <p:cNvSpPr/>
          <p:nvPr/>
        </p:nvSpPr>
        <p:spPr>
          <a:xfrm>
            <a:off x="337281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2" name="object 10362"/>
          <p:cNvSpPr/>
          <p:nvPr/>
        </p:nvSpPr>
        <p:spPr>
          <a:xfrm>
            <a:off x="337281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3" name="object 10363"/>
          <p:cNvSpPr/>
          <p:nvPr/>
        </p:nvSpPr>
        <p:spPr>
          <a:xfrm>
            <a:off x="337281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4" name="object 10364"/>
          <p:cNvSpPr/>
          <p:nvPr/>
        </p:nvSpPr>
        <p:spPr>
          <a:xfrm>
            <a:off x="337281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5" name="object 10365"/>
          <p:cNvSpPr/>
          <p:nvPr/>
        </p:nvSpPr>
        <p:spPr>
          <a:xfrm>
            <a:off x="337281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6" name="object 10366"/>
          <p:cNvSpPr/>
          <p:nvPr/>
        </p:nvSpPr>
        <p:spPr>
          <a:xfrm>
            <a:off x="337281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7" name="object 10367"/>
          <p:cNvSpPr/>
          <p:nvPr/>
        </p:nvSpPr>
        <p:spPr>
          <a:xfrm>
            <a:off x="3372815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8" name="object 10368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9" name="object 10369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0" name="object 10370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1" name="object 10371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2" name="object 10372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3" name="object 10373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4" name="object 10374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5" name="object 10375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6" name="object 10376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7" name="object 10377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8" name="object 10378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9" name="object 10379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0" name="object 10380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1" name="object 10381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2" name="object 10382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3" name="object 10383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4" name="object 10384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5" name="object 10385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6" name="object 10386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7" name="object 10387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8" name="object 10388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9" name="object 10389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0" name="object 10390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1" name="object 10391"/>
          <p:cNvSpPr/>
          <p:nvPr/>
        </p:nvSpPr>
        <p:spPr>
          <a:xfrm>
            <a:off x="33728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2" name="object 10392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3" name="object 10393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4" name="object 10394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5" name="object 10395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6" name="object 10396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7" name="object 10397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8" name="object 10398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9" name="object 10399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0" name="object 10400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1" name="object 10401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2" name="object 10402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3" name="object 10403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4" name="object 10404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5" name="object 10405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6" name="object 10406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7" name="object 10407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8" name="object 10408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9" name="object 10409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0" name="object 10410"/>
          <p:cNvSpPr/>
          <p:nvPr/>
        </p:nvSpPr>
        <p:spPr>
          <a:xfrm>
            <a:off x="3432822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1" name="object 10411"/>
          <p:cNvSpPr/>
          <p:nvPr/>
        </p:nvSpPr>
        <p:spPr>
          <a:xfrm>
            <a:off x="34328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2" name="object 10412"/>
          <p:cNvSpPr/>
          <p:nvPr/>
        </p:nvSpPr>
        <p:spPr>
          <a:xfrm>
            <a:off x="34328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3" name="object 10413"/>
          <p:cNvSpPr/>
          <p:nvPr/>
        </p:nvSpPr>
        <p:spPr>
          <a:xfrm>
            <a:off x="34328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4" name="object 10414"/>
          <p:cNvSpPr/>
          <p:nvPr/>
        </p:nvSpPr>
        <p:spPr>
          <a:xfrm>
            <a:off x="34328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5" name="object 10415"/>
          <p:cNvSpPr/>
          <p:nvPr/>
        </p:nvSpPr>
        <p:spPr>
          <a:xfrm>
            <a:off x="34328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6" name="object 10416"/>
          <p:cNvSpPr/>
          <p:nvPr/>
        </p:nvSpPr>
        <p:spPr>
          <a:xfrm>
            <a:off x="34328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7" name="object 10417"/>
          <p:cNvSpPr/>
          <p:nvPr/>
        </p:nvSpPr>
        <p:spPr>
          <a:xfrm>
            <a:off x="34328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8" name="object 10418"/>
          <p:cNvSpPr/>
          <p:nvPr/>
        </p:nvSpPr>
        <p:spPr>
          <a:xfrm>
            <a:off x="34328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9" name="object 10419"/>
          <p:cNvSpPr/>
          <p:nvPr/>
        </p:nvSpPr>
        <p:spPr>
          <a:xfrm>
            <a:off x="34328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0" name="object 10420"/>
          <p:cNvSpPr/>
          <p:nvPr/>
        </p:nvSpPr>
        <p:spPr>
          <a:xfrm>
            <a:off x="34328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1" name="object 10421"/>
          <p:cNvSpPr/>
          <p:nvPr/>
        </p:nvSpPr>
        <p:spPr>
          <a:xfrm>
            <a:off x="34328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2" name="object 10422"/>
          <p:cNvSpPr/>
          <p:nvPr/>
        </p:nvSpPr>
        <p:spPr>
          <a:xfrm>
            <a:off x="34328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3" name="object 10423"/>
          <p:cNvSpPr/>
          <p:nvPr/>
        </p:nvSpPr>
        <p:spPr>
          <a:xfrm>
            <a:off x="34328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4" name="object 10424"/>
          <p:cNvSpPr/>
          <p:nvPr/>
        </p:nvSpPr>
        <p:spPr>
          <a:xfrm>
            <a:off x="34328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5" name="object 10425"/>
          <p:cNvSpPr/>
          <p:nvPr/>
        </p:nvSpPr>
        <p:spPr>
          <a:xfrm>
            <a:off x="343283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6" name="object 10426"/>
          <p:cNvSpPr/>
          <p:nvPr/>
        </p:nvSpPr>
        <p:spPr>
          <a:xfrm>
            <a:off x="3430689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7" name="object 10427"/>
          <p:cNvSpPr/>
          <p:nvPr/>
        </p:nvSpPr>
        <p:spPr>
          <a:xfrm>
            <a:off x="34306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8" name="object 10428"/>
          <p:cNvSpPr/>
          <p:nvPr/>
        </p:nvSpPr>
        <p:spPr>
          <a:xfrm>
            <a:off x="34306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9" name="object 10429"/>
          <p:cNvSpPr/>
          <p:nvPr/>
        </p:nvSpPr>
        <p:spPr>
          <a:xfrm>
            <a:off x="34306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0" name="object 10430"/>
          <p:cNvSpPr/>
          <p:nvPr/>
        </p:nvSpPr>
        <p:spPr>
          <a:xfrm>
            <a:off x="34306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1" name="object 10431"/>
          <p:cNvSpPr/>
          <p:nvPr/>
        </p:nvSpPr>
        <p:spPr>
          <a:xfrm>
            <a:off x="34306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2" name="object 10432"/>
          <p:cNvSpPr/>
          <p:nvPr/>
        </p:nvSpPr>
        <p:spPr>
          <a:xfrm>
            <a:off x="34306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3" name="object 10433"/>
          <p:cNvSpPr/>
          <p:nvPr/>
        </p:nvSpPr>
        <p:spPr>
          <a:xfrm>
            <a:off x="34306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4" name="object 10434"/>
          <p:cNvSpPr/>
          <p:nvPr/>
        </p:nvSpPr>
        <p:spPr>
          <a:xfrm>
            <a:off x="34306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5" name="object 10435"/>
          <p:cNvSpPr/>
          <p:nvPr/>
        </p:nvSpPr>
        <p:spPr>
          <a:xfrm>
            <a:off x="34306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6" name="object 10436"/>
          <p:cNvSpPr/>
          <p:nvPr/>
        </p:nvSpPr>
        <p:spPr>
          <a:xfrm>
            <a:off x="34306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7" name="object 10437"/>
          <p:cNvSpPr/>
          <p:nvPr/>
        </p:nvSpPr>
        <p:spPr>
          <a:xfrm>
            <a:off x="34306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8" name="object 10438"/>
          <p:cNvSpPr/>
          <p:nvPr/>
        </p:nvSpPr>
        <p:spPr>
          <a:xfrm>
            <a:off x="3430689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9" name="object 10439"/>
          <p:cNvSpPr/>
          <p:nvPr/>
        </p:nvSpPr>
        <p:spPr>
          <a:xfrm>
            <a:off x="34306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0" name="object 10440"/>
          <p:cNvSpPr/>
          <p:nvPr/>
        </p:nvSpPr>
        <p:spPr>
          <a:xfrm>
            <a:off x="34306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1" name="object 10441"/>
          <p:cNvSpPr/>
          <p:nvPr/>
        </p:nvSpPr>
        <p:spPr>
          <a:xfrm>
            <a:off x="34306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2" name="object 10442"/>
          <p:cNvSpPr/>
          <p:nvPr/>
        </p:nvSpPr>
        <p:spPr>
          <a:xfrm>
            <a:off x="343068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3" name="object 10443"/>
          <p:cNvSpPr/>
          <p:nvPr/>
        </p:nvSpPr>
        <p:spPr>
          <a:xfrm>
            <a:off x="3428542" y="593580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4" name="object 10444"/>
          <p:cNvSpPr/>
          <p:nvPr/>
        </p:nvSpPr>
        <p:spPr>
          <a:xfrm>
            <a:off x="342854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5" name="object 10445"/>
          <p:cNvSpPr/>
          <p:nvPr/>
        </p:nvSpPr>
        <p:spPr>
          <a:xfrm>
            <a:off x="342854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6" name="object 10446"/>
          <p:cNvSpPr/>
          <p:nvPr/>
        </p:nvSpPr>
        <p:spPr>
          <a:xfrm>
            <a:off x="342854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7" name="object 10447"/>
          <p:cNvSpPr/>
          <p:nvPr/>
        </p:nvSpPr>
        <p:spPr>
          <a:xfrm>
            <a:off x="342854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8" name="object 10448"/>
          <p:cNvSpPr/>
          <p:nvPr/>
        </p:nvSpPr>
        <p:spPr>
          <a:xfrm>
            <a:off x="3428542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9" name="object 10449"/>
          <p:cNvSpPr/>
          <p:nvPr/>
        </p:nvSpPr>
        <p:spPr>
          <a:xfrm>
            <a:off x="342854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0" name="object 10450"/>
          <p:cNvSpPr/>
          <p:nvPr/>
        </p:nvSpPr>
        <p:spPr>
          <a:xfrm>
            <a:off x="342854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1" name="object 10451"/>
          <p:cNvSpPr/>
          <p:nvPr/>
        </p:nvSpPr>
        <p:spPr>
          <a:xfrm>
            <a:off x="342854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2" name="object 10452"/>
          <p:cNvSpPr/>
          <p:nvPr/>
        </p:nvSpPr>
        <p:spPr>
          <a:xfrm>
            <a:off x="342854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3" name="object 10453"/>
          <p:cNvSpPr/>
          <p:nvPr/>
        </p:nvSpPr>
        <p:spPr>
          <a:xfrm>
            <a:off x="342854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4" name="object 10454"/>
          <p:cNvSpPr/>
          <p:nvPr/>
        </p:nvSpPr>
        <p:spPr>
          <a:xfrm>
            <a:off x="342854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5" name="object 10455"/>
          <p:cNvSpPr/>
          <p:nvPr/>
        </p:nvSpPr>
        <p:spPr>
          <a:xfrm>
            <a:off x="342854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6" name="object 10456"/>
          <p:cNvSpPr/>
          <p:nvPr/>
        </p:nvSpPr>
        <p:spPr>
          <a:xfrm>
            <a:off x="342854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7" name="object 10457"/>
          <p:cNvSpPr/>
          <p:nvPr/>
        </p:nvSpPr>
        <p:spPr>
          <a:xfrm>
            <a:off x="3428542" y="59315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8" name="object 10458"/>
          <p:cNvSpPr/>
          <p:nvPr/>
        </p:nvSpPr>
        <p:spPr>
          <a:xfrm>
            <a:off x="34306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9" name="object 10459"/>
          <p:cNvSpPr/>
          <p:nvPr/>
        </p:nvSpPr>
        <p:spPr>
          <a:xfrm>
            <a:off x="34306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0" name="object 10460"/>
          <p:cNvSpPr/>
          <p:nvPr/>
        </p:nvSpPr>
        <p:spPr>
          <a:xfrm>
            <a:off x="34306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1" name="object 10461"/>
          <p:cNvSpPr/>
          <p:nvPr/>
        </p:nvSpPr>
        <p:spPr>
          <a:xfrm>
            <a:off x="34306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2" name="object 10462"/>
          <p:cNvSpPr/>
          <p:nvPr/>
        </p:nvSpPr>
        <p:spPr>
          <a:xfrm>
            <a:off x="34306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3" name="object 10463"/>
          <p:cNvSpPr/>
          <p:nvPr/>
        </p:nvSpPr>
        <p:spPr>
          <a:xfrm>
            <a:off x="34306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4" name="object 10464"/>
          <p:cNvSpPr/>
          <p:nvPr/>
        </p:nvSpPr>
        <p:spPr>
          <a:xfrm>
            <a:off x="34306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5" name="object 10465"/>
          <p:cNvSpPr/>
          <p:nvPr/>
        </p:nvSpPr>
        <p:spPr>
          <a:xfrm>
            <a:off x="34306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6" name="object 10466"/>
          <p:cNvSpPr/>
          <p:nvPr/>
        </p:nvSpPr>
        <p:spPr>
          <a:xfrm>
            <a:off x="34306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7" name="object 10467"/>
          <p:cNvSpPr/>
          <p:nvPr/>
        </p:nvSpPr>
        <p:spPr>
          <a:xfrm>
            <a:off x="34306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8" name="object 10468"/>
          <p:cNvSpPr/>
          <p:nvPr/>
        </p:nvSpPr>
        <p:spPr>
          <a:xfrm>
            <a:off x="34306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9" name="object 10469"/>
          <p:cNvSpPr/>
          <p:nvPr/>
        </p:nvSpPr>
        <p:spPr>
          <a:xfrm>
            <a:off x="34306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0" name="object 10470"/>
          <p:cNvSpPr/>
          <p:nvPr/>
        </p:nvSpPr>
        <p:spPr>
          <a:xfrm>
            <a:off x="34306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1" name="object 10471"/>
          <p:cNvSpPr/>
          <p:nvPr/>
        </p:nvSpPr>
        <p:spPr>
          <a:xfrm>
            <a:off x="34306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2" name="object 10472"/>
          <p:cNvSpPr/>
          <p:nvPr/>
        </p:nvSpPr>
        <p:spPr>
          <a:xfrm>
            <a:off x="34306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3" name="object 10473"/>
          <p:cNvSpPr/>
          <p:nvPr/>
        </p:nvSpPr>
        <p:spPr>
          <a:xfrm>
            <a:off x="3430689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4" name="object 10474"/>
          <p:cNvSpPr/>
          <p:nvPr/>
        </p:nvSpPr>
        <p:spPr>
          <a:xfrm>
            <a:off x="34328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5" name="object 10475"/>
          <p:cNvSpPr/>
          <p:nvPr/>
        </p:nvSpPr>
        <p:spPr>
          <a:xfrm>
            <a:off x="34328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6" name="object 10476"/>
          <p:cNvSpPr/>
          <p:nvPr/>
        </p:nvSpPr>
        <p:spPr>
          <a:xfrm>
            <a:off x="34328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7" name="object 10477"/>
          <p:cNvSpPr/>
          <p:nvPr/>
        </p:nvSpPr>
        <p:spPr>
          <a:xfrm>
            <a:off x="34328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8" name="object 10478"/>
          <p:cNvSpPr/>
          <p:nvPr/>
        </p:nvSpPr>
        <p:spPr>
          <a:xfrm>
            <a:off x="34328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9" name="object 10479"/>
          <p:cNvSpPr/>
          <p:nvPr/>
        </p:nvSpPr>
        <p:spPr>
          <a:xfrm>
            <a:off x="34328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0" name="object 10480"/>
          <p:cNvSpPr/>
          <p:nvPr/>
        </p:nvSpPr>
        <p:spPr>
          <a:xfrm>
            <a:off x="34328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1" name="object 10481"/>
          <p:cNvSpPr/>
          <p:nvPr/>
        </p:nvSpPr>
        <p:spPr>
          <a:xfrm>
            <a:off x="34328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2" name="object 10482"/>
          <p:cNvSpPr/>
          <p:nvPr/>
        </p:nvSpPr>
        <p:spPr>
          <a:xfrm>
            <a:off x="34328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3" name="object 10483"/>
          <p:cNvSpPr/>
          <p:nvPr/>
        </p:nvSpPr>
        <p:spPr>
          <a:xfrm>
            <a:off x="34328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4" name="object 10484"/>
          <p:cNvSpPr/>
          <p:nvPr/>
        </p:nvSpPr>
        <p:spPr>
          <a:xfrm>
            <a:off x="34328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5" name="object 10485"/>
          <p:cNvSpPr/>
          <p:nvPr/>
        </p:nvSpPr>
        <p:spPr>
          <a:xfrm>
            <a:off x="343283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6" name="object 10486"/>
          <p:cNvSpPr/>
          <p:nvPr/>
        </p:nvSpPr>
        <p:spPr>
          <a:xfrm>
            <a:off x="3432835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7" name="object 10487"/>
          <p:cNvSpPr/>
          <p:nvPr/>
        </p:nvSpPr>
        <p:spPr>
          <a:xfrm>
            <a:off x="34349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8" name="object 10488"/>
          <p:cNvSpPr/>
          <p:nvPr/>
        </p:nvSpPr>
        <p:spPr>
          <a:xfrm>
            <a:off x="34349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9" name="object 10489"/>
          <p:cNvSpPr/>
          <p:nvPr/>
        </p:nvSpPr>
        <p:spPr>
          <a:xfrm>
            <a:off x="34349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0" name="object 10490"/>
          <p:cNvSpPr/>
          <p:nvPr/>
        </p:nvSpPr>
        <p:spPr>
          <a:xfrm>
            <a:off x="34349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1" name="object 10491"/>
          <p:cNvSpPr/>
          <p:nvPr/>
        </p:nvSpPr>
        <p:spPr>
          <a:xfrm>
            <a:off x="34349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2" name="object 10492"/>
          <p:cNvSpPr/>
          <p:nvPr/>
        </p:nvSpPr>
        <p:spPr>
          <a:xfrm>
            <a:off x="34349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3" name="object 10493"/>
          <p:cNvSpPr/>
          <p:nvPr/>
        </p:nvSpPr>
        <p:spPr>
          <a:xfrm>
            <a:off x="34349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4" name="object 10494"/>
          <p:cNvSpPr/>
          <p:nvPr/>
        </p:nvSpPr>
        <p:spPr>
          <a:xfrm>
            <a:off x="34349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5" name="object 10495"/>
          <p:cNvSpPr/>
          <p:nvPr/>
        </p:nvSpPr>
        <p:spPr>
          <a:xfrm>
            <a:off x="34349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6" name="object 10496"/>
          <p:cNvSpPr/>
          <p:nvPr/>
        </p:nvSpPr>
        <p:spPr>
          <a:xfrm>
            <a:off x="34349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7" name="object 10497"/>
          <p:cNvSpPr/>
          <p:nvPr/>
        </p:nvSpPr>
        <p:spPr>
          <a:xfrm>
            <a:off x="34349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8" name="object 10498"/>
          <p:cNvSpPr/>
          <p:nvPr/>
        </p:nvSpPr>
        <p:spPr>
          <a:xfrm>
            <a:off x="343496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9" name="object 10499"/>
          <p:cNvSpPr/>
          <p:nvPr/>
        </p:nvSpPr>
        <p:spPr>
          <a:xfrm>
            <a:off x="3434969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0" name="object 10500"/>
          <p:cNvSpPr/>
          <p:nvPr/>
        </p:nvSpPr>
        <p:spPr>
          <a:xfrm>
            <a:off x="343496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1" name="object 10501"/>
          <p:cNvSpPr/>
          <p:nvPr/>
        </p:nvSpPr>
        <p:spPr>
          <a:xfrm>
            <a:off x="343496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2" name="object 10502"/>
          <p:cNvSpPr/>
          <p:nvPr/>
        </p:nvSpPr>
        <p:spPr>
          <a:xfrm>
            <a:off x="343496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3" name="object 10503"/>
          <p:cNvSpPr/>
          <p:nvPr/>
        </p:nvSpPr>
        <p:spPr>
          <a:xfrm>
            <a:off x="343496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4" name="object 10504"/>
          <p:cNvSpPr/>
          <p:nvPr/>
        </p:nvSpPr>
        <p:spPr>
          <a:xfrm>
            <a:off x="343496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5" name="object 10505"/>
          <p:cNvSpPr/>
          <p:nvPr/>
        </p:nvSpPr>
        <p:spPr>
          <a:xfrm>
            <a:off x="343496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6" name="object 10506"/>
          <p:cNvSpPr/>
          <p:nvPr/>
        </p:nvSpPr>
        <p:spPr>
          <a:xfrm>
            <a:off x="343496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7" name="object 10507"/>
          <p:cNvSpPr/>
          <p:nvPr/>
        </p:nvSpPr>
        <p:spPr>
          <a:xfrm>
            <a:off x="343496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8" name="object 10508"/>
          <p:cNvSpPr/>
          <p:nvPr/>
        </p:nvSpPr>
        <p:spPr>
          <a:xfrm>
            <a:off x="343496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9" name="object 10509"/>
          <p:cNvSpPr/>
          <p:nvPr/>
        </p:nvSpPr>
        <p:spPr>
          <a:xfrm>
            <a:off x="343496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0" name="object 10510"/>
          <p:cNvSpPr/>
          <p:nvPr/>
        </p:nvSpPr>
        <p:spPr>
          <a:xfrm>
            <a:off x="343496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1" name="object 10511"/>
          <p:cNvSpPr/>
          <p:nvPr/>
        </p:nvSpPr>
        <p:spPr>
          <a:xfrm>
            <a:off x="343496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2" name="object 10512"/>
          <p:cNvSpPr/>
          <p:nvPr/>
        </p:nvSpPr>
        <p:spPr>
          <a:xfrm>
            <a:off x="343496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3" name="object 10513"/>
          <p:cNvSpPr/>
          <p:nvPr/>
        </p:nvSpPr>
        <p:spPr>
          <a:xfrm>
            <a:off x="343496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4" name="object 10514"/>
          <p:cNvSpPr/>
          <p:nvPr/>
        </p:nvSpPr>
        <p:spPr>
          <a:xfrm>
            <a:off x="3432822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5" name="object 10515"/>
          <p:cNvSpPr/>
          <p:nvPr/>
        </p:nvSpPr>
        <p:spPr>
          <a:xfrm>
            <a:off x="343283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6" name="object 10516"/>
          <p:cNvSpPr/>
          <p:nvPr/>
        </p:nvSpPr>
        <p:spPr>
          <a:xfrm>
            <a:off x="343283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7" name="object 10517"/>
          <p:cNvSpPr/>
          <p:nvPr/>
        </p:nvSpPr>
        <p:spPr>
          <a:xfrm>
            <a:off x="343283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8" name="object 10518"/>
          <p:cNvSpPr/>
          <p:nvPr/>
        </p:nvSpPr>
        <p:spPr>
          <a:xfrm>
            <a:off x="343283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9" name="object 10519"/>
          <p:cNvSpPr/>
          <p:nvPr/>
        </p:nvSpPr>
        <p:spPr>
          <a:xfrm>
            <a:off x="343283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0" name="object 10520"/>
          <p:cNvSpPr/>
          <p:nvPr/>
        </p:nvSpPr>
        <p:spPr>
          <a:xfrm>
            <a:off x="343283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1" name="object 10521"/>
          <p:cNvSpPr/>
          <p:nvPr/>
        </p:nvSpPr>
        <p:spPr>
          <a:xfrm>
            <a:off x="343283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2" name="object 10522"/>
          <p:cNvSpPr/>
          <p:nvPr/>
        </p:nvSpPr>
        <p:spPr>
          <a:xfrm>
            <a:off x="343283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3" name="object 10523"/>
          <p:cNvSpPr/>
          <p:nvPr/>
        </p:nvSpPr>
        <p:spPr>
          <a:xfrm>
            <a:off x="3430689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4" name="object 10524"/>
          <p:cNvSpPr/>
          <p:nvPr/>
        </p:nvSpPr>
        <p:spPr>
          <a:xfrm>
            <a:off x="34306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5" name="object 10525"/>
          <p:cNvSpPr/>
          <p:nvPr/>
        </p:nvSpPr>
        <p:spPr>
          <a:xfrm>
            <a:off x="34306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6" name="object 10526"/>
          <p:cNvSpPr/>
          <p:nvPr/>
        </p:nvSpPr>
        <p:spPr>
          <a:xfrm>
            <a:off x="34306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7" name="object 10527"/>
          <p:cNvSpPr/>
          <p:nvPr/>
        </p:nvSpPr>
        <p:spPr>
          <a:xfrm>
            <a:off x="34306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8" name="object 10528"/>
          <p:cNvSpPr/>
          <p:nvPr/>
        </p:nvSpPr>
        <p:spPr>
          <a:xfrm>
            <a:off x="34306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9" name="object 10529"/>
          <p:cNvSpPr/>
          <p:nvPr/>
        </p:nvSpPr>
        <p:spPr>
          <a:xfrm>
            <a:off x="34306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0" name="object 10530"/>
          <p:cNvSpPr/>
          <p:nvPr/>
        </p:nvSpPr>
        <p:spPr>
          <a:xfrm>
            <a:off x="3428542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1" name="object 10531"/>
          <p:cNvSpPr/>
          <p:nvPr/>
        </p:nvSpPr>
        <p:spPr>
          <a:xfrm>
            <a:off x="34285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2" name="object 10532"/>
          <p:cNvSpPr/>
          <p:nvPr/>
        </p:nvSpPr>
        <p:spPr>
          <a:xfrm>
            <a:off x="34285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3" name="object 10533"/>
          <p:cNvSpPr/>
          <p:nvPr/>
        </p:nvSpPr>
        <p:spPr>
          <a:xfrm>
            <a:off x="34285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4" name="object 10534"/>
          <p:cNvSpPr/>
          <p:nvPr/>
        </p:nvSpPr>
        <p:spPr>
          <a:xfrm>
            <a:off x="34285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5" name="object 10535"/>
          <p:cNvSpPr/>
          <p:nvPr/>
        </p:nvSpPr>
        <p:spPr>
          <a:xfrm>
            <a:off x="342854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6" name="object 10536"/>
          <p:cNvSpPr/>
          <p:nvPr/>
        </p:nvSpPr>
        <p:spPr>
          <a:xfrm>
            <a:off x="3428542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7" name="object 10537"/>
          <p:cNvSpPr/>
          <p:nvPr/>
        </p:nvSpPr>
        <p:spPr>
          <a:xfrm>
            <a:off x="34285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8" name="object 10538"/>
          <p:cNvSpPr/>
          <p:nvPr/>
        </p:nvSpPr>
        <p:spPr>
          <a:xfrm>
            <a:off x="34285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9" name="object 10539"/>
          <p:cNvSpPr/>
          <p:nvPr/>
        </p:nvSpPr>
        <p:spPr>
          <a:xfrm>
            <a:off x="34285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0" name="object 10540"/>
          <p:cNvSpPr/>
          <p:nvPr/>
        </p:nvSpPr>
        <p:spPr>
          <a:xfrm>
            <a:off x="34285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1" name="object 10541"/>
          <p:cNvSpPr/>
          <p:nvPr/>
        </p:nvSpPr>
        <p:spPr>
          <a:xfrm>
            <a:off x="34285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2" name="object 10542"/>
          <p:cNvSpPr/>
          <p:nvPr/>
        </p:nvSpPr>
        <p:spPr>
          <a:xfrm>
            <a:off x="342854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3" name="object 10543"/>
          <p:cNvSpPr/>
          <p:nvPr/>
        </p:nvSpPr>
        <p:spPr>
          <a:xfrm>
            <a:off x="3426396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4" name="object 10544"/>
          <p:cNvSpPr/>
          <p:nvPr/>
        </p:nvSpPr>
        <p:spPr>
          <a:xfrm>
            <a:off x="3426396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5" name="object 10545"/>
          <p:cNvSpPr/>
          <p:nvPr/>
        </p:nvSpPr>
        <p:spPr>
          <a:xfrm>
            <a:off x="342639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6" name="object 10546"/>
          <p:cNvSpPr/>
          <p:nvPr/>
        </p:nvSpPr>
        <p:spPr>
          <a:xfrm>
            <a:off x="342639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7" name="object 10547"/>
          <p:cNvSpPr/>
          <p:nvPr/>
        </p:nvSpPr>
        <p:spPr>
          <a:xfrm>
            <a:off x="342639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8" name="object 10548"/>
          <p:cNvSpPr/>
          <p:nvPr/>
        </p:nvSpPr>
        <p:spPr>
          <a:xfrm>
            <a:off x="342639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9" name="object 10549"/>
          <p:cNvSpPr/>
          <p:nvPr/>
        </p:nvSpPr>
        <p:spPr>
          <a:xfrm>
            <a:off x="342639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0" name="object 10550"/>
          <p:cNvSpPr/>
          <p:nvPr/>
        </p:nvSpPr>
        <p:spPr>
          <a:xfrm>
            <a:off x="3426396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1" name="object 10551"/>
          <p:cNvSpPr/>
          <p:nvPr/>
        </p:nvSpPr>
        <p:spPr>
          <a:xfrm>
            <a:off x="342639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2" name="object 10552"/>
          <p:cNvSpPr/>
          <p:nvPr/>
        </p:nvSpPr>
        <p:spPr>
          <a:xfrm>
            <a:off x="342639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3" name="object 10553"/>
          <p:cNvSpPr/>
          <p:nvPr/>
        </p:nvSpPr>
        <p:spPr>
          <a:xfrm>
            <a:off x="342639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4" name="object 10554"/>
          <p:cNvSpPr/>
          <p:nvPr/>
        </p:nvSpPr>
        <p:spPr>
          <a:xfrm>
            <a:off x="342639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5" name="object 10555"/>
          <p:cNvSpPr/>
          <p:nvPr/>
        </p:nvSpPr>
        <p:spPr>
          <a:xfrm>
            <a:off x="342639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6" name="object 10556"/>
          <p:cNvSpPr/>
          <p:nvPr/>
        </p:nvSpPr>
        <p:spPr>
          <a:xfrm>
            <a:off x="3426396" y="593580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7" name="object 10557"/>
          <p:cNvSpPr/>
          <p:nvPr/>
        </p:nvSpPr>
        <p:spPr>
          <a:xfrm>
            <a:off x="342854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8" name="object 10558"/>
          <p:cNvSpPr/>
          <p:nvPr/>
        </p:nvSpPr>
        <p:spPr>
          <a:xfrm>
            <a:off x="3428542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9" name="object 10559"/>
          <p:cNvSpPr/>
          <p:nvPr/>
        </p:nvSpPr>
        <p:spPr>
          <a:xfrm>
            <a:off x="34285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0" name="object 10560"/>
          <p:cNvSpPr/>
          <p:nvPr/>
        </p:nvSpPr>
        <p:spPr>
          <a:xfrm>
            <a:off x="34285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1" name="object 10561"/>
          <p:cNvSpPr/>
          <p:nvPr/>
        </p:nvSpPr>
        <p:spPr>
          <a:xfrm>
            <a:off x="34285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2" name="object 10562"/>
          <p:cNvSpPr/>
          <p:nvPr/>
        </p:nvSpPr>
        <p:spPr>
          <a:xfrm>
            <a:off x="34285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3" name="object 10563"/>
          <p:cNvSpPr/>
          <p:nvPr/>
        </p:nvSpPr>
        <p:spPr>
          <a:xfrm>
            <a:off x="34285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4" name="object 10564"/>
          <p:cNvSpPr/>
          <p:nvPr/>
        </p:nvSpPr>
        <p:spPr>
          <a:xfrm>
            <a:off x="34285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5" name="object 10565"/>
          <p:cNvSpPr/>
          <p:nvPr/>
        </p:nvSpPr>
        <p:spPr>
          <a:xfrm>
            <a:off x="342854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6" name="object 10566"/>
          <p:cNvSpPr/>
          <p:nvPr/>
        </p:nvSpPr>
        <p:spPr>
          <a:xfrm>
            <a:off x="3428542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7" name="object 10567"/>
          <p:cNvSpPr/>
          <p:nvPr/>
        </p:nvSpPr>
        <p:spPr>
          <a:xfrm>
            <a:off x="34285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8" name="object 10568"/>
          <p:cNvSpPr/>
          <p:nvPr/>
        </p:nvSpPr>
        <p:spPr>
          <a:xfrm>
            <a:off x="342854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9" name="object 10569"/>
          <p:cNvSpPr/>
          <p:nvPr/>
        </p:nvSpPr>
        <p:spPr>
          <a:xfrm>
            <a:off x="3428542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0" name="object 10570"/>
          <p:cNvSpPr/>
          <p:nvPr/>
        </p:nvSpPr>
        <p:spPr>
          <a:xfrm>
            <a:off x="34306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1" name="object 10571"/>
          <p:cNvSpPr/>
          <p:nvPr/>
        </p:nvSpPr>
        <p:spPr>
          <a:xfrm>
            <a:off x="34306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2" name="object 10572"/>
          <p:cNvSpPr/>
          <p:nvPr/>
        </p:nvSpPr>
        <p:spPr>
          <a:xfrm>
            <a:off x="34306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3" name="object 10573"/>
          <p:cNvSpPr/>
          <p:nvPr/>
        </p:nvSpPr>
        <p:spPr>
          <a:xfrm>
            <a:off x="34306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4" name="object 10574"/>
          <p:cNvSpPr/>
          <p:nvPr/>
        </p:nvSpPr>
        <p:spPr>
          <a:xfrm>
            <a:off x="34306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5" name="object 10575"/>
          <p:cNvSpPr/>
          <p:nvPr/>
        </p:nvSpPr>
        <p:spPr>
          <a:xfrm>
            <a:off x="34306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6" name="object 10576"/>
          <p:cNvSpPr/>
          <p:nvPr/>
        </p:nvSpPr>
        <p:spPr>
          <a:xfrm>
            <a:off x="3430689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7" name="object 10577"/>
          <p:cNvSpPr/>
          <p:nvPr/>
        </p:nvSpPr>
        <p:spPr>
          <a:xfrm>
            <a:off x="34328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8" name="object 10578"/>
          <p:cNvSpPr/>
          <p:nvPr/>
        </p:nvSpPr>
        <p:spPr>
          <a:xfrm>
            <a:off x="34328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9" name="object 10579"/>
          <p:cNvSpPr/>
          <p:nvPr/>
        </p:nvSpPr>
        <p:spPr>
          <a:xfrm>
            <a:off x="34328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0" name="object 10580"/>
          <p:cNvSpPr/>
          <p:nvPr/>
        </p:nvSpPr>
        <p:spPr>
          <a:xfrm>
            <a:off x="34328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1" name="object 10581"/>
          <p:cNvSpPr/>
          <p:nvPr/>
        </p:nvSpPr>
        <p:spPr>
          <a:xfrm>
            <a:off x="34328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2" name="object 10582"/>
          <p:cNvSpPr/>
          <p:nvPr/>
        </p:nvSpPr>
        <p:spPr>
          <a:xfrm>
            <a:off x="34328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3" name="object 10583"/>
          <p:cNvSpPr/>
          <p:nvPr/>
        </p:nvSpPr>
        <p:spPr>
          <a:xfrm>
            <a:off x="34328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4" name="object 10584"/>
          <p:cNvSpPr/>
          <p:nvPr/>
        </p:nvSpPr>
        <p:spPr>
          <a:xfrm>
            <a:off x="343283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5" name="object 10585"/>
          <p:cNvSpPr/>
          <p:nvPr/>
        </p:nvSpPr>
        <p:spPr>
          <a:xfrm>
            <a:off x="3432835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6" name="object 10586"/>
          <p:cNvSpPr/>
          <p:nvPr/>
        </p:nvSpPr>
        <p:spPr>
          <a:xfrm>
            <a:off x="343496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7" name="object 10587"/>
          <p:cNvSpPr/>
          <p:nvPr/>
        </p:nvSpPr>
        <p:spPr>
          <a:xfrm>
            <a:off x="343496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8" name="object 10588"/>
          <p:cNvSpPr/>
          <p:nvPr/>
        </p:nvSpPr>
        <p:spPr>
          <a:xfrm>
            <a:off x="343496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9" name="object 10589"/>
          <p:cNvSpPr/>
          <p:nvPr/>
        </p:nvSpPr>
        <p:spPr>
          <a:xfrm>
            <a:off x="343496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0" name="object 10590"/>
          <p:cNvSpPr/>
          <p:nvPr/>
        </p:nvSpPr>
        <p:spPr>
          <a:xfrm>
            <a:off x="343496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1" name="object 10591"/>
          <p:cNvSpPr/>
          <p:nvPr/>
        </p:nvSpPr>
        <p:spPr>
          <a:xfrm>
            <a:off x="343496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2" name="object 10592"/>
          <p:cNvSpPr/>
          <p:nvPr/>
        </p:nvSpPr>
        <p:spPr>
          <a:xfrm>
            <a:off x="343496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3" name="object 10593"/>
          <p:cNvSpPr/>
          <p:nvPr/>
        </p:nvSpPr>
        <p:spPr>
          <a:xfrm>
            <a:off x="343496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4" name="object 10594"/>
          <p:cNvSpPr/>
          <p:nvPr/>
        </p:nvSpPr>
        <p:spPr>
          <a:xfrm>
            <a:off x="343496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5" name="object 10595"/>
          <p:cNvSpPr/>
          <p:nvPr/>
        </p:nvSpPr>
        <p:spPr>
          <a:xfrm>
            <a:off x="3434969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6" name="object 10596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7" name="object 10597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8" name="object 10598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9" name="object 10599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0" name="object 10600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1" name="object 10601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2" name="object 10602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3" name="object 10603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4" name="object 10604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5" name="object 10605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6" name="object 10606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7" name="object 10607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8" name="object 10608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9" name="object 10609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0" name="object 10610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1" name="object 10611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2" name="object 10612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3" name="object 10613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4" name="object 10614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5" name="object 10615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6" name="object 10616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7" name="object 10617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8" name="object 10618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9" name="object 10619"/>
          <p:cNvSpPr/>
          <p:nvPr/>
        </p:nvSpPr>
        <p:spPr>
          <a:xfrm>
            <a:off x="343496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0" name="object 10620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1" name="object 10621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2" name="object 10622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3" name="object 10623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4" name="object 10624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5" name="object 10625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6" name="object 10626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7" name="object 10627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8" name="object 10628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9" name="object 10629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0" name="object 10630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1" name="object 10631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2" name="object 10632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3" name="object 10633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4" name="object 10634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5" name="object 10635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6" name="object 10636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7" name="object 10637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8" name="object 10638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9" name="object 10639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0" name="object 10640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1" name="object 10641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2" name="object 10642"/>
          <p:cNvSpPr/>
          <p:nvPr/>
        </p:nvSpPr>
        <p:spPr>
          <a:xfrm>
            <a:off x="2241143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3" name="object 10643"/>
          <p:cNvSpPr/>
          <p:nvPr/>
        </p:nvSpPr>
        <p:spPr>
          <a:xfrm>
            <a:off x="224115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4" name="object 10644"/>
          <p:cNvSpPr/>
          <p:nvPr/>
        </p:nvSpPr>
        <p:spPr>
          <a:xfrm>
            <a:off x="224115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5" name="object 10645"/>
          <p:cNvSpPr/>
          <p:nvPr/>
        </p:nvSpPr>
        <p:spPr>
          <a:xfrm>
            <a:off x="224115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6" name="object 10646"/>
          <p:cNvSpPr/>
          <p:nvPr/>
        </p:nvSpPr>
        <p:spPr>
          <a:xfrm>
            <a:off x="224115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7" name="object 10647"/>
          <p:cNvSpPr/>
          <p:nvPr/>
        </p:nvSpPr>
        <p:spPr>
          <a:xfrm>
            <a:off x="224115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8" name="object 10648"/>
          <p:cNvSpPr/>
          <p:nvPr/>
        </p:nvSpPr>
        <p:spPr>
          <a:xfrm>
            <a:off x="224115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9" name="object 10649"/>
          <p:cNvSpPr/>
          <p:nvPr/>
        </p:nvSpPr>
        <p:spPr>
          <a:xfrm>
            <a:off x="224115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0" name="object 10650"/>
          <p:cNvSpPr/>
          <p:nvPr/>
        </p:nvSpPr>
        <p:spPr>
          <a:xfrm>
            <a:off x="224115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1" name="object 10651"/>
          <p:cNvSpPr/>
          <p:nvPr/>
        </p:nvSpPr>
        <p:spPr>
          <a:xfrm>
            <a:off x="224115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2" name="object 10652"/>
          <p:cNvSpPr/>
          <p:nvPr/>
        </p:nvSpPr>
        <p:spPr>
          <a:xfrm>
            <a:off x="224115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3" name="object 10653"/>
          <p:cNvSpPr/>
          <p:nvPr/>
        </p:nvSpPr>
        <p:spPr>
          <a:xfrm>
            <a:off x="224115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4" name="object 10654"/>
          <p:cNvSpPr/>
          <p:nvPr/>
        </p:nvSpPr>
        <p:spPr>
          <a:xfrm>
            <a:off x="224115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5" name="object 10655"/>
          <p:cNvSpPr/>
          <p:nvPr/>
        </p:nvSpPr>
        <p:spPr>
          <a:xfrm>
            <a:off x="224115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6" name="object 10656"/>
          <p:cNvSpPr/>
          <p:nvPr/>
        </p:nvSpPr>
        <p:spPr>
          <a:xfrm>
            <a:off x="2239010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7" name="object 10657"/>
          <p:cNvSpPr/>
          <p:nvPr/>
        </p:nvSpPr>
        <p:spPr>
          <a:xfrm>
            <a:off x="223901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8" name="object 10658"/>
          <p:cNvSpPr/>
          <p:nvPr/>
        </p:nvSpPr>
        <p:spPr>
          <a:xfrm>
            <a:off x="223901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9" name="object 10659"/>
          <p:cNvSpPr/>
          <p:nvPr/>
        </p:nvSpPr>
        <p:spPr>
          <a:xfrm>
            <a:off x="223901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0" name="object 10660"/>
          <p:cNvSpPr/>
          <p:nvPr/>
        </p:nvSpPr>
        <p:spPr>
          <a:xfrm>
            <a:off x="223901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1" name="object 10661"/>
          <p:cNvSpPr/>
          <p:nvPr/>
        </p:nvSpPr>
        <p:spPr>
          <a:xfrm>
            <a:off x="223901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2" name="object 10662"/>
          <p:cNvSpPr/>
          <p:nvPr/>
        </p:nvSpPr>
        <p:spPr>
          <a:xfrm>
            <a:off x="223901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3" name="object 10663"/>
          <p:cNvSpPr/>
          <p:nvPr/>
        </p:nvSpPr>
        <p:spPr>
          <a:xfrm>
            <a:off x="223901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4" name="object 10664"/>
          <p:cNvSpPr/>
          <p:nvPr/>
        </p:nvSpPr>
        <p:spPr>
          <a:xfrm>
            <a:off x="223901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5" name="object 10665"/>
          <p:cNvSpPr/>
          <p:nvPr/>
        </p:nvSpPr>
        <p:spPr>
          <a:xfrm>
            <a:off x="223901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6" name="object 10666"/>
          <p:cNvSpPr/>
          <p:nvPr/>
        </p:nvSpPr>
        <p:spPr>
          <a:xfrm>
            <a:off x="2239010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7" name="object 10667"/>
          <p:cNvSpPr/>
          <p:nvPr/>
        </p:nvSpPr>
        <p:spPr>
          <a:xfrm>
            <a:off x="223901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8" name="object 10668"/>
          <p:cNvSpPr/>
          <p:nvPr/>
        </p:nvSpPr>
        <p:spPr>
          <a:xfrm>
            <a:off x="223901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9" name="object 10669"/>
          <p:cNvSpPr/>
          <p:nvPr/>
        </p:nvSpPr>
        <p:spPr>
          <a:xfrm>
            <a:off x="223901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0" name="object 10670"/>
          <p:cNvSpPr/>
          <p:nvPr/>
        </p:nvSpPr>
        <p:spPr>
          <a:xfrm>
            <a:off x="223901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1" name="object 10671"/>
          <p:cNvSpPr/>
          <p:nvPr/>
        </p:nvSpPr>
        <p:spPr>
          <a:xfrm>
            <a:off x="223901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2" name="object 10672"/>
          <p:cNvSpPr/>
          <p:nvPr/>
        </p:nvSpPr>
        <p:spPr>
          <a:xfrm>
            <a:off x="2236863" y="593580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3" name="object 10673"/>
          <p:cNvSpPr/>
          <p:nvPr/>
        </p:nvSpPr>
        <p:spPr>
          <a:xfrm>
            <a:off x="223686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4" name="object 10674"/>
          <p:cNvSpPr/>
          <p:nvPr/>
        </p:nvSpPr>
        <p:spPr>
          <a:xfrm>
            <a:off x="223686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5" name="object 10675"/>
          <p:cNvSpPr/>
          <p:nvPr/>
        </p:nvSpPr>
        <p:spPr>
          <a:xfrm>
            <a:off x="223686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6" name="object 10676"/>
          <p:cNvSpPr/>
          <p:nvPr/>
        </p:nvSpPr>
        <p:spPr>
          <a:xfrm>
            <a:off x="2236863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7" name="object 10677"/>
          <p:cNvSpPr/>
          <p:nvPr/>
        </p:nvSpPr>
        <p:spPr>
          <a:xfrm>
            <a:off x="223686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8" name="object 10678"/>
          <p:cNvSpPr/>
          <p:nvPr/>
        </p:nvSpPr>
        <p:spPr>
          <a:xfrm>
            <a:off x="223686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9" name="object 10679"/>
          <p:cNvSpPr/>
          <p:nvPr/>
        </p:nvSpPr>
        <p:spPr>
          <a:xfrm>
            <a:off x="223686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0" name="object 10680"/>
          <p:cNvSpPr/>
          <p:nvPr/>
        </p:nvSpPr>
        <p:spPr>
          <a:xfrm>
            <a:off x="223686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1" name="object 10681"/>
          <p:cNvSpPr/>
          <p:nvPr/>
        </p:nvSpPr>
        <p:spPr>
          <a:xfrm>
            <a:off x="223686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2" name="object 10682"/>
          <p:cNvSpPr/>
          <p:nvPr/>
        </p:nvSpPr>
        <p:spPr>
          <a:xfrm>
            <a:off x="223686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3" name="object 10683"/>
          <p:cNvSpPr/>
          <p:nvPr/>
        </p:nvSpPr>
        <p:spPr>
          <a:xfrm>
            <a:off x="2236863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4" name="object 10684"/>
          <p:cNvSpPr/>
          <p:nvPr/>
        </p:nvSpPr>
        <p:spPr>
          <a:xfrm>
            <a:off x="223901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5" name="object 10685"/>
          <p:cNvSpPr/>
          <p:nvPr/>
        </p:nvSpPr>
        <p:spPr>
          <a:xfrm>
            <a:off x="2239010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6" name="object 10686"/>
          <p:cNvSpPr/>
          <p:nvPr/>
        </p:nvSpPr>
        <p:spPr>
          <a:xfrm>
            <a:off x="22390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7" name="object 10687"/>
          <p:cNvSpPr/>
          <p:nvPr/>
        </p:nvSpPr>
        <p:spPr>
          <a:xfrm>
            <a:off x="22390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8" name="object 10688"/>
          <p:cNvSpPr/>
          <p:nvPr/>
        </p:nvSpPr>
        <p:spPr>
          <a:xfrm>
            <a:off x="22390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9" name="object 10689"/>
          <p:cNvSpPr/>
          <p:nvPr/>
        </p:nvSpPr>
        <p:spPr>
          <a:xfrm>
            <a:off x="22390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0" name="object 10690"/>
          <p:cNvSpPr/>
          <p:nvPr/>
        </p:nvSpPr>
        <p:spPr>
          <a:xfrm>
            <a:off x="22390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1" name="object 10691"/>
          <p:cNvSpPr/>
          <p:nvPr/>
        </p:nvSpPr>
        <p:spPr>
          <a:xfrm>
            <a:off x="22390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2" name="object 10692"/>
          <p:cNvSpPr/>
          <p:nvPr/>
        </p:nvSpPr>
        <p:spPr>
          <a:xfrm>
            <a:off x="22390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3" name="object 10693"/>
          <p:cNvSpPr/>
          <p:nvPr/>
        </p:nvSpPr>
        <p:spPr>
          <a:xfrm>
            <a:off x="22390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4" name="object 10694"/>
          <p:cNvSpPr/>
          <p:nvPr/>
        </p:nvSpPr>
        <p:spPr>
          <a:xfrm>
            <a:off x="22390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5" name="object 10695"/>
          <p:cNvSpPr/>
          <p:nvPr/>
        </p:nvSpPr>
        <p:spPr>
          <a:xfrm>
            <a:off x="22390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6" name="object 10696"/>
          <p:cNvSpPr/>
          <p:nvPr/>
        </p:nvSpPr>
        <p:spPr>
          <a:xfrm>
            <a:off x="22390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7" name="object 10697"/>
          <p:cNvSpPr/>
          <p:nvPr/>
        </p:nvSpPr>
        <p:spPr>
          <a:xfrm>
            <a:off x="22390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8" name="object 10698"/>
          <p:cNvSpPr/>
          <p:nvPr/>
        </p:nvSpPr>
        <p:spPr>
          <a:xfrm>
            <a:off x="223901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9" name="object 10699"/>
          <p:cNvSpPr/>
          <p:nvPr/>
        </p:nvSpPr>
        <p:spPr>
          <a:xfrm>
            <a:off x="2239010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0" name="object 10700"/>
          <p:cNvSpPr/>
          <p:nvPr/>
        </p:nvSpPr>
        <p:spPr>
          <a:xfrm>
            <a:off x="224115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1" name="object 10701"/>
          <p:cNvSpPr/>
          <p:nvPr/>
        </p:nvSpPr>
        <p:spPr>
          <a:xfrm>
            <a:off x="224115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2" name="object 10702"/>
          <p:cNvSpPr/>
          <p:nvPr/>
        </p:nvSpPr>
        <p:spPr>
          <a:xfrm>
            <a:off x="224115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3" name="object 10703"/>
          <p:cNvSpPr/>
          <p:nvPr/>
        </p:nvSpPr>
        <p:spPr>
          <a:xfrm>
            <a:off x="224115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4" name="object 10704"/>
          <p:cNvSpPr/>
          <p:nvPr/>
        </p:nvSpPr>
        <p:spPr>
          <a:xfrm>
            <a:off x="224115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5" name="object 10705"/>
          <p:cNvSpPr/>
          <p:nvPr/>
        </p:nvSpPr>
        <p:spPr>
          <a:xfrm>
            <a:off x="224115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6" name="object 10706"/>
          <p:cNvSpPr/>
          <p:nvPr/>
        </p:nvSpPr>
        <p:spPr>
          <a:xfrm>
            <a:off x="224115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7" name="object 10707"/>
          <p:cNvSpPr/>
          <p:nvPr/>
        </p:nvSpPr>
        <p:spPr>
          <a:xfrm>
            <a:off x="224115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8" name="object 10708"/>
          <p:cNvSpPr/>
          <p:nvPr/>
        </p:nvSpPr>
        <p:spPr>
          <a:xfrm>
            <a:off x="224115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9" name="object 10709"/>
          <p:cNvSpPr/>
          <p:nvPr/>
        </p:nvSpPr>
        <p:spPr>
          <a:xfrm>
            <a:off x="224115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0" name="object 10710"/>
          <p:cNvSpPr/>
          <p:nvPr/>
        </p:nvSpPr>
        <p:spPr>
          <a:xfrm>
            <a:off x="224115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1" name="object 10711"/>
          <p:cNvSpPr/>
          <p:nvPr/>
        </p:nvSpPr>
        <p:spPr>
          <a:xfrm>
            <a:off x="2241156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2" name="object 10712"/>
          <p:cNvSpPr/>
          <p:nvPr/>
        </p:nvSpPr>
        <p:spPr>
          <a:xfrm>
            <a:off x="22432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3" name="object 10713"/>
          <p:cNvSpPr/>
          <p:nvPr/>
        </p:nvSpPr>
        <p:spPr>
          <a:xfrm>
            <a:off x="22432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4" name="object 10714"/>
          <p:cNvSpPr/>
          <p:nvPr/>
        </p:nvSpPr>
        <p:spPr>
          <a:xfrm>
            <a:off x="22432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5" name="object 10715"/>
          <p:cNvSpPr/>
          <p:nvPr/>
        </p:nvSpPr>
        <p:spPr>
          <a:xfrm>
            <a:off x="22432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6" name="object 10716"/>
          <p:cNvSpPr/>
          <p:nvPr/>
        </p:nvSpPr>
        <p:spPr>
          <a:xfrm>
            <a:off x="22432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7" name="object 10717"/>
          <p:cNvSpPr/>
          <p:nvPr/>
        </p:nvSpPr>
        <p:spPr>
          <a:xfrm>
            <a:off x="22432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8" name="object 10718"/>
          <p:cNvSpPr/>
          <p:nvPr/>
        </p:nvSpPr>
        <p:spPr>
          <a:xfrm>
            <a:off x="22432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9" name="object 10719"/>
          <p:cNvSpPr/>
          <p:nvPr/>
        </p:nvSpPr>
        <p:spPr>
          <a:xfrm>
            <a:off x="22432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0" name="object 10720"/>
          <p:cNvSpPr/>
          <p:nvPr/>
        </p:nvSpPr>
        <p:spPr>
          <a:xfrm>
            <a:off x="22432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1" name="object 10721"/>
          <p:cNvSpPr/>
          <p:nvPr/>
        </p:nvSpPr>
        <p:spPr>
          <a:xfrm>
            <a:off x="22432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2" name="object 10722"/>
          <p:cNvSpPr/>
          <p:nvPr/>
        </p:nvSpPr>
        <p:spPr>
          <a:xfrm>
            <a:off x="22432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3" name="object 10723"/>
          <p:cNvSpPr/>
          <p:nvPr/>
        </p:nvSpPr>
        <p:spPr>
          <a:xfrm>
            <a:off x="22432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4" name="object 10724"/>
          <p:cNvSpPr/>
          <p:nvPr/>
        </p:nvSpPr>
        <p:spPr>
          <a:xfrm>
            <a:off x="22432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5" name="object 10725"/>
          <p:cNvSpPr/>
          <p:nvPr/>
        </p:nvSpPr>
        <p:spPr>
          <a:xfrm>
            <a:off x="22432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6" name="object 10726"/>
          <p:cNvSpPr/>
          <p:nvPr/>
        </p:nvSpPr>
        <p:spPr>
          <a:xfrm>
            <a:off x="224328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7" name="object 10727"/>
          <p:cNvSpPr/>
          <p:nvPr/>
        </p:nvSpPr>
        <p:spPr>
          <a:xfrm>
            <a:off x="2243289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8" name="object 10728"/>
          <p:cNvSpPr/>
          <p:nvPr/>
        </p:nvSpPr>
        <p:spPr>
          <a:xfrm>
            <a:off x="22432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9" name="object 10729"/>
          <p:cNvSpPr/>
          <p:nvPr/>
        </p:nvSpPr>
        <p:spPr>
          <a:xfrm>
            <a:off x="22432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0" name="object 10730"/>
          <p:cNvSpPr/>
          <p:nvPr/>
        </p:nvSpPr>
        <p:spPr>
          <a:xfrm>
            <a:off x="22432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1" name="object 10731"/>
          <p:cNvSpPr/>
          <p:nvPr/>
        </p:nvSpPr>
        <p:spPr>
          <a:xfrm>
            <a:off x="22432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2" name="object 10732"/>
          <p:cNvSpPr/>
          <p:nvPr/>
        </p:nvSpPr>
        <p:spPr>
          <a:xfrm>
            <a:off x="22432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3" name="object 10733"/>
          <p:cNvSpPr/>
          <p:nvPr/>
        </p:nvSpPr>
        <p:spPr>
          <a:xfrm>
            <a:off x="22432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4" name="object 10734"/>
          <p:cNvSpPr/>
          <p:nvPr/>
        </p:nvSpPr>
        <p:spPr>
          <a:xfrm>
            <a:off x="22432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5" name="object 10735"/>
          <p:cNvSpPr/>
          <p:nvPr/>
        </p:nvSpPr>
        <p:spPr>
          <a:xfrm>
            <a:off x="22432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6" name="object 10736"/>
          <p:cNvSpPr/>
          <p:nvPr/>
        </p:nvSpPr>
        <p:spPr>
          <a:xfrm>
            <a:off x="22432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7" name="object 10737"/>
          <p:cNvSpPr/>
          <p:nvPr/>
        </p:nvSpPr>
        <p:spPr>
          <a:xfrm>
            <a:off x="22432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8" name="object 10738"/>
          <p:cNvSpPr/>
          <p:nvPr/>
        </p:nvSpPr>
        <p:spPr>
          <a:xfrm>
            <a:off x="22432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9" name="object 10739"/>
          <p:cNvSpPr/>
          <p:nvPr/>
        </p:nvSpPr>
        <p:spPr>
          <a:xfrm>
            <a:off x="22432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0" name="object 10740"/>
          <p:cNvSpPr/>
          <p:nvPr/>
        </p:nvSpPr>
        <p:spPr>
          <a:xfrm>
            <a:off x="22432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1" name="object 10741"/>
          <p:cNvSpPr/>
          <p:nvPr/>
        </p:nvSpPr>
        <p:spPr>
          <a:xfrm>
            <a:off x="22432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2" name="object 10742"/>
          <p:cNvSpPr/>
          <p:nvPr/>
        </p:nvSpPr>
        <p:spPr>
          <a:xfrm>
            <a:off x="22432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3" name="object 10743"/>
          <p:cNvSpPr/>
          <p:nvPr/>
        </p:nvSpPr>
        <p:spPr>
          <a:xfrm>
            <a:off x="224328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4" name="object 10744"/>
          <p:cNvSpPr/>
          <p:nvPr/>
        </p:nvSpPr>
        <p:spPr>
          <a:xfrm>
            <a:off x="2241143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5" name="object 10745"/>
          <p:cNvSpPr/>
          <p:nvPr/>
        </p:nvSpPr>
        <p:spPr>
          <a:xfrm>
            <a:off x="224115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6" name="object 10746"/>
          <p:cNvSpPr/>
          <p:nvPr/>
        </p:nvSpPr>
        <p:spPr>
          <a:xfrm>
            <a:off x="224115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7" name="object 10747"/>
          <p:cNvSpPr/>
          <p:nvPr/>
        </p:nvSpPr>
        <p:spPr>
          <a:xfrm>
            <a:off x="224115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8" name="object 10748"/>
          <p:cNvSpPr/>
          <p:nvPr/>
        </p:nvSpPr>
        <p:spPr>
          <a:xfrm>
            <a:off x="224115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9" name="object 10749"/>
          <p:cNvSpPr/>
          <p:nvPr/>
        </p:nvSpPr>
        <p:spPr>
          <a:xfrm>
            <a:off x="224115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0" name="object 10750"/>
          <p:cNvSpPr/>
          <p:nvPr/>
        </p:nvSpPr>
        <p:spPr>
          <a:xfrm>
            <a:off x="224115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1" name="object 10751"/>
          <p:cNvSpPr/>
          <p:nvPr/>
        </p:nvSpPr>
        <p:spPr>
          <a:xfrm>
            <a:off x="224115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2" name="object 10752"/>
          <p:cNvSpPr/>
          <p:nvPr/>
        </p:nvSpPr>
        <p:spPr>
          <a:xfrm>
            <a:off x="2239010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3" name="object 10753"/>
          <p:cNvSpPr/>
          <p:nvPr/>
        </p:nvSpPr>
        <p:spPr>
          <a:xfrm>
            <a:off x="223901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4" name="object 10754"/>
          <p:cNvSpPr/>
          <p:nvPr/>
        </p:nvSpPr>
        <p:spPr>
          <a:xfrm>
            <a:off x="223901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5" name="object 10755"/>
          <p:cNvSpPr/>
          <p:nvPr/>
        </p:nvSpPr>
        <p:spPr>
          <a:xfrm>
            <a:off x="223901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6" name="object 10756"/>
          <p:cNvSpPr/>
          <p:nvPr/>
        </p:nvSpPr>
        <p:spPr>
          <a:xfrm>
            <a:off x="223901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7" name="object 10757"/>
          <p:cNvSpPr/>
          <p:nvPr/>
        </p:nvSpPr>
        <p:spPr>
          <a:xfrm>
            <a:off x="223901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8" name="object 10758"/>
          <p:cNvSpPr/>
          <p:nvPr/>
        </p:nvSpPr>
        <p:spPr>
          <a:xfrm>
            <a:off x="223901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9" name="object 10759"/>
          <p:cNvSpPr/>
          <p:nvPr/>
        </p:nvSpPr>
        <p:spPr>
          <a:xfrm>
            <a:off x="2236863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0" name="object 10760"/>
          <p:cNvSpPr/>
          <p:nvPr/>
        </p:nvSpPr>
        <p:spPr>
          <a:xfrm>
            <a:off x="22368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1" name="object 10761"/>
          <p:cNvSpPr/>
          <p:nvPr/>
        </p:nvSpPr>
        <p:spPr>
          <a:xfrm>
            <a:off x="22368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2" name="object 10762"/>
          <p:cNvSpPr/>
          <p:nvPr/>
        </p:nvSpPr>
        <p:spPr>
          <a:xfrm>
            <a:off x="22368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3" name="object 10763"/>
          <p:cNvSpPr/>
          <p:nvPr/>
        </p:nvSpPr>
        <p:spPr>
          <a:xfrm>
            <a:off x="223686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4" name="object 10764"/>
          <p:cNvSpPr/>
          <p:nvPr/>
        </p:nvSpPr>
        <p:spPr>
          <a:xfrm>
            <a:off x="2236863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5" name="object 10765"/>
          <p:cNvSpPr/>
          <p:nvPr/>
        </p:nvSpPr>
        <p:spPr>
          <a:xfrm>
            <a:off x="22368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6" name="object 10766"/>
          <p:cNvSpPr/>
          <p:nvPr/>
        </p:nvSpPr>
        <p:spPr>
          <a:xfrm>
            <a:off x="22368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7" name="object 10767"/>
          <p:cNvSpPr/>
          <p:nvPr/>
        </p:nvSpPr>
        <p:spPr>
          <a:xfrm>
            <a:off x="22368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8" name="object 10768"/>
          <p:cNvSpPr/>
          <p:nvPr/>
        </p:nvSpPr>
        <p:spPr>
          <a:xfrm>
            <a:off x="22368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9" name="object 10769"/>
          <p:cNvSpPr/>
          <p:nvPr/>
        </p:nvSpPr>
        <p:spPr>
          <a:xfrm>
            <a:off x="22368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0" name="object 10770"/>
          <p:cNvSpPr/>
          <p:nvPr/>
        </p:nvSpPr>
        <p:spPr>
          <a:xfrm>
            <a:off x="22368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1" name="object 10771"/>
          <p:cNvSpPr/>
          <p:nvPr/>
        </p:nvSpPr>
        <p:spPr>
          <a:xfrm>
            <a:off x="223686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2" name="object 10772"/>
          <p:cNvSpPr/>
          <p:nvPr/>
        </p:nvSpPr>
        <p:spPr>
          <a:xfrm>
            <a:off x="2234717" y="59315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3" name="object 10773"/>
          <p:cNvSpPr/>
          <p:nvPr/>
        </p:nvSpPr>
        <p:spPr>
          <a:xfrm>
            <a:off x="223471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4" name="object 10774"/>
          <p:cNvSpPr/>
          <p:nvPr/>
        </p:nvSpPr>
        <p:spPr>
          <a:xfrm>
            <a:off x="223471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5" name="object 10775"/>
          <p:cNvSpPr/>
          <p:nvPr/>
        </p:nvSpPr>
        <p:spPr>
          <a:xfrm>
            <a:off x="223471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6" name="object 10776"/>
          <p:cNvSpPr/>
          <p:nvPr/>
        </p:nvSpPr>
        <p:spPr>
          <a:xfrm>
            <a:off x="223471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7" name="object 10777"/>
          <p:cNvSpPr/>
          <p:nvPr/>
        </p:nvSpPr>
        <p:spPr>
          <a:xfrm>
            <a:off x="223471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8" name="object 10778"/>
          <p:cNvSpPr/>
          <p:nvPr/>
        </p:nvSpPr>
        <p:spPr>
          <a:xfrm>
            <a:off x="2234717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9" name="object 10779"/>
          <p:cNvSpPr/>
          <p:nvPr/>
        </p:nvSpPr>
        <p:spPr>
          <a:xfrm>
            <a:off x="22347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0" name="object 10780"/>
          <p:cNvSpPr/>
          <p:nvPr/>
        </p:nvSpPr>
        <p:spPr>
          <a:xfrm>
            <a:off x="22347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1" name="object 10781"/>
          <p:cNvSpPr/>
          <p:nvPr/>
        </p:nvSpPr>
        <p:spPr>
          <a:xfrm>
            <a:off x="22347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2" name="object 10782"/>
          <p:cNvSpPr/>
          <p:nvPr/>
        </p:nvSpPr>
        <p:spPr>
          <a:xfrm>
            <a:off x="223471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3" name="object 10783"/>
          <p:cNvSpPr/>
          <p:nvPr/>
        </p:nvSpPr>
        <p:spPr>
          <a:xfrm>
            <a:off x="2234717" y="593580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4" name="object 10784"/>
          <p:cNvSpPr/>
          <p:nvPr/>
        </p:nvSpPr>
        <p:spPr>
          <a:xfrm>
            <a:off x="223686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5" name="object 10785"/>
          <p:cNvSpPr/>
          <p:nvPr/>
        </p:nvSpPr>
        <p:spPr>
          <a:xfrm>
            <a:off x="223686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6" name="object 10786"/>
          <p:cNvSpPr/>
          <p:nvPr/>
        </p:nvSpPr>
        <p:spPr>
          <a:xfrm>
            <a:off x="2236863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7" name="object 10787"/>
          <p:cNvSpPr/>
          <p:nvPr/>
        </p:nvSpPr>
        <p:spPr>
          <a:xfrm>
            <a:off x="22368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8" name="object 10788"/>
          <p:cNvSpPr/>
          <p:nvPr/>
        </p:nvSpPr>
        <p:spPr>
          <a:xfrm>
            <a:off x="22368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9" name="object 10789"/>
          <p:cNvSpPr/>
          <p:nvPr/>
        </p:nvSpPr>
        <p:spPr>
          <a:xfrm>
            <a:off x="22368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0" name="object 10790"/>
          <p:cNvSpPr/>
          <p:nvPr/>
        </p:nvSpPr>
        <p:spPr>
          <a:xfrm>
            <a:off x="22368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1" name="object 10791"/>
          <p:cNvSpPr/>
          <p:nvPr/>
        </p:nvSpPr>
        <p:spPr>
          <a:xfrm>
            <a:off x="22368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2" name="object 10792"/>
          <p:cNvSpPr/>
          <p:nvPr/>
        </p:nvSpPr>
        <p:spPr>
          <a:xfrm>
            <a:off x="22368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3" name="object 10793"/>
          <p:cNvSpPr/>
          <p:nvPr/>
        </p:nvSpPr>
        <p:spPr>
          <a:xfrm>
            <a:off x="22368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4" name="object 10794"/>
          <p:cNvSpPr/>
          <p:nvPr/>
        </p:nvSpPr>
        <p:spPr>
          <a:xfrm>
            <a:off x="2236863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5" name="object 10795"/>
          <p:cNvSpPr/>
          <p:nvPr/>
        </p:nvSpPr>
        <p:spPr>
          <a:xfrm>
            <a:off x="22368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6" name="object 10796"/>
          <p:cNvSpPr/>
          <p:nvPr/>
        </p:nvSpPr>
        <p:spPr>
          <a:xfrm>
            <a:off x="2236863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7" name="object 10797"/>
          <p:cNvSpPr/>
          <p:nvPr/>
        </p:nvSpPr>
        <p:spPr>
          <a:xfrm>
            <a:off x="223901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8" name="object 10798"/>
          <p:cNvSpPr/>
          <p:nvPr/>
        </p:nvSpPr>
        <p:spPr>
          <a:xfrm>
            <a:off x="223901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9" name="object 10799"/>
          <p:cNvSpPr/>
          <p:nvPr/>
        </p:nvSpPr>
        <p:spPr>
          <a:xfrm>
            <a:off x="223901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0" name="object 10800"/>
          <p:cNvSpPr/>
          <p:nvPr/>
        </p:nvSpPr>
        <p:spPr>
          <a:xfrm>
            <a:off x="223901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1" name="object 10801"/>
          <p:cNvSpPr/>
          <p:nvPr/>
        </p:nvSpPr>
        <p:spPr>
          <a:xfrm>
            <a:off x="223901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2" name="object 10802"/>
          <p:cNvSpPr/>
          <p:nvPr/>
        </p:nvSpPr>
        <p:spPr>
          <a:xfrm>
            <a:off x="223901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3" name="object 10803"/>
          <p:cNvSpPr/>
          <p:nvPr/>
        </p:nvSpPr>
        <p:spPr>
          <a:xfrm>
            <a:off x="2239010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4" name="object 10804"/>
          <p:cNvSpPr/>
          <p:nvPr/>
        </p:nvSpPr>
        <p:spPr>
          <a:xfrm>
            <a:off x="224115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5" name="object 10805"/>
          <p:cNvSpPr/>
          <p:nvPr/>
        </p:nvSpPr>
        <p:spPr>
          <a:xfrm>
            <a:off x="224115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6" name="object 10806"/>
          <p:cNvSpPr/>
          <p:nvPr/>
        </p:nvSpPr>
        <p:spPr>
          <a:xfrm>
            <a:off x="224115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7" name="object 10807"/>
          <p:cNvSpPr/>
          <p:nvPr/>
        </p:nvSpPr>
        <p:spPr>
          <a:xfrm>
            <a:off x="224115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8" name="object 10808"/>
          <p:cNvSpPr/>
          <p:nvPr/>
        </p:nvSpPr>
        <p:spPr>
          <a:xfrm>
            <a:off x="224115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9" name="object 10809"/>
          <p:cNvSpPr/>
          <p:nvPr/>
        </p:nvSpPr>
        <p:spPr>
          <a:xfrm>
            <a:off x="224115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0" name="object 10810"/>
          <p:cNvSpPr/>
          <p:nvPr/>
        </p:nvSpPr>
        <p:spPr>
          <a:xfrm>
            <a:off x="224115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1" name="object 10811"/>
          <p:cNvSpPr/>
          <p:nvPr/>
        </p:nvSpPr>
        <p:spPr>
          <a:xfrm>
            <a:off x="2241156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2" name="object 10812"/>
          <p:cNvSpPr/>
          <p:nvPr/>
        </p:nvSpPr>
        <p:spPr>
          <a:xfrm>
            <a:off x="22432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3" name="object 10813"/>
          <p:cNvSpPr/>
          <p:nvPr/>
        </p:nvSpPr>
        <p:spPr>
          <a:xfrm>
            <a:off x="22432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4" name="object 10814"/>
          <p:cNvSpPr/>
          <p:nvPr/>
        </p:nvSpPr>
        <p:spPr>
          <a:xfrm>
            <a:off x="22432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5" name="object 10815"/>
          <p:cNvSpPr/>
          <p:nvPr/>
        </p:nvSpPr>
        <p:spPr>
          <a:xfrm>
            <a:off x="22432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6" name="object 10816"/>
          <p:cNvSpPr/>
          <p:nvPr/>
        </p:nvSpPr>
        <p:spPr>
          <a:xfrm>
            <a:off x="22432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7" name="object 10817"/>
          <p:cNvSpPr/>
          <p:nvPr/>
        </p:nvSpPr>
        <p:spPr>
          <a:xfrm>
            <a:off x="22432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8" name="object 10818"/>
          <p:cNvSpPr/>
          <p:nvPr/>
        </p:nvSpPr>
        <p:spPr>
          <a:xfrm>
            <a:off x="22432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9" name="object 10819"/>
          <p:cNvSpPr/>
          <p:nvPr/>
        </p:nvSpPr>
        <p:spPr>
          <a:xfrm>
            <a:off x="22432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0" name="object 10820"/>
          <p:cNvSpPr/>
          <p:nvPr/>
        </p:nvSpPr>
        <p:spPr>
          <a:xfrm>
            <a:off x="22432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1" name="object 10821"/>
          <p:cNvSpPr/>
          <p:nvPr/>
        </p:nvSpPr>
        <p:spPr>
          <a:xfrm>
            <a:off x="22432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2" name="object 10822"/>
          <p:cNvSpPr/>
          <p:nvPr/>
        </p:nvSpPr>
        <p:spPr>
          <a:xfrm>
            <a:off x="224328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3" name="object 10823"/>
          <p:cNvSpPr/>
          <p:nvPr/>
        </p:nvSpPr>
        <p:spPr>
          <a:xfrm>
            <a:off x="2243289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4" name="object 10824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5" name="object 10825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6" name="object 10826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7" name="object 10827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8" name="object 10828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9" name="object 10829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0" name="object 10830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1" name="object 10831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2" name="object 10832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3" name="object 10833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4" name="object 10834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5" name="object 10835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6" name="object 10836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7" name="object 10837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8" name="object 10838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9" name="object 10839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0" name="object 10840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1" name="object 10841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2" name="object 10842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3" name="object 10843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4" name="object 10844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5" name="object 10845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6" name="object 10846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7" name="object 10847"/>
          <p:cNvSpPr/>
          <p:nvPr/>
        </p:nvSpPr>
        <p:spPr>
          <a:xfrm>
            <a:off x="224328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8" name="object 10848"/>
          <p:cNvSpPr/>
          <p:nvPr/>
        </p:nvSpPr>
        <p:spPr>
          <a:xfrm>
            <a:off x="279840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9" name="object 10849"/>
          <p:cNvSpPr/>
          <p:nvPr/>
        </p:nvSpPr>
        <p:spPr>
          <a:xfrm>
            <a:off x="279840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0" name="object 10850"/>
          <p:cNvSpPr/>
          <p:nvPr/>
        </p:nvSpPr>
        <p:spPr>
          <a:xfrm>
            <a:off x="2798406" y="58843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1" name="object 10851"/>
          <p:cNvSpPr/>
          <p:nvPr/>
        </p:nvSpPr>
        <p:spPr>
          <a:xfrm>
            <a:off x="2798406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2" name="object 10852"/>
          <p:cNvSpPr/>
          <p:nvPr/>
        </p:nvSpPr>
        <p:spPr>
          <a:xfrm>
            <a:off x="2798406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3" name="object 10853"/>
          <p:cNvSpPr/>
          <p:nvPr/>
        </p:nvSpPr>
        <p:spPr>
          <a:xfrm>
            <a:off x="2798406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4" name="object 10854"/>
          <p:cNvSpPr/>
          <p:nvPr/>
        </p:nvSpPr>
        <p:spPr>
          <a:xfrm>
            <a:off x="2798406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5" name="object 10855"/>
          <p:cNvSpPr/>
          <p:nvPr/>
        </p:nvSpPr>
        <p:spPr>
          <a:xfrm>
            <a:off x="2798406" y="5886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6" name="object 10856"/>
          <p:cNvSpPr/>
          <p:nvPr/>
        </p:nvSpPr>
        <p:spPr>
          <a:xfrm>
            <a:off x="2798406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7" name="object 10857"/>
          <p:cNvSpPr/>
          <p:nvPr/>
        </p:nvSpPr>
        <p:spPr>
          <a:xfrm>
            <a:off x="2798406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8" name="object 10858"/>
          <p:cNvSpPr/>
          <p:nvPr/>
        </p:nvSpPr>
        <p:spPr>
          <a:xfrm>
            <a:off x="2798406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9" name="object 10859"/>
          <p:cNvSpPr/>
          <p:nvPr/>
        </p:nvSpPr>
        <p:spPr>
          <a:xfrm>
            <a:off x="2798406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0" name="object 10860"/>
          <p:cNvSpPr/>
          <p:nvPr/>
        </p:nvSpPr>
        <p:spPr>
          <a:xfrm>
            <a:off x="2798406" y="58886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1" name="object 10861"/>
          <p:cNvSpPr/>
          <p:nvPr/>
        </p:nvSpPr>
        <p:spPr>
          <a:xfrm>
            <a:off x="2798406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2" name="object 10862"/>
          <p:cNvSpPr/>
          <p:nvPr/>
        </p:nvSpPr>
        <p:spPr>
          <a:xfrm>
            <a:off x="2798406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3" name="object 10863"/>
          <p:cNvSpPr/>
          <p:nvPr/>
        </p:nvSpPr>
        <p:spPr>
          <a:xfrm>
            <a:off x="2798406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4" name="object 10864"/>
          <p:cNvSpPr/>
          <p:nvPr/>
        </p:nvSpPr>
        <p:spPr>
          <a:xfrm>
            <a:off x="2798406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5" name="object 10865"/>
          <p:cNvSpPr/>
          <p:nvPr/>
        </p:nvSpPr>
        <p:spPr>
          <a:xfrm>
            <a:off x="279840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6" name="object 10866"/>
          <p:cNvSpPr/>
          <p:nvPr/>
        </p:nvSpPr>
        <p:spPr>
          <a:xfrm>
            <a:off x="279840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7" name="object 10867"/>
          <p:cNvSpPr/>
          <p:nvPr/>
        </p:nvSpPr>
        <p:spPr>
          <a:xfrm>
            <a:off x="279840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8" name="object 10868"/>
          <p:cNvSpPr/>
          <p:nvPr/>
        </p:nvSpPr>
        <p:spPr>
          <a:xfrm>
            <a:off x="279840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9" name="object 10869"/>
          <p:cNvSpPr/>
          <p:nvPr/>
        </p:nvSpPr>
        <p:spPr>
          <a:xfrm>
            <a:off x="2798406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0" name="object 10870"/>
          <p:cNvSpPr/>
          <p:nvPr/>
        </p:nvSpPr>
        <p:spPr>
          <a:xfrm>
            <a:off x="27984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1" name="object 10871"/>
          <p:cNvSpPr/>
          <p:nvPr/>
        </p:nvSpPr>
        <p:spPr>
          <a:xfrm>
            <a:off x="27984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2" name="object 10872"/>
          <p:cNvSpPr/>
          <p:nvPr/>
        </p:nvSpPr>
        <p:spPr>
          <a:xfrm>
            <a:off x="27984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3" name="object 10873"/>
          <p:cNvSpPr/>
          <p:nvPr/>
        </p:nvSpPr>
        <p:spPr>
          <a:xfrm>
            <a:off x="2798406" y="5895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4" name="object 10874"/>
          <p:cNvSpPr/>
          <p:nvPr/>
        </p:nvSpPr>
        <p:spPr>
          <a:xfrm>
            <a:off x="2798406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5" name="object 10875"/>
          <p:cNvSpPr/>
          <p:nvPr/>
        </p:nvSpPr>
        <p:spPr>
          <a:xfrm>
            <a:off x="2798406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6" name="object 10876"/>
          <p:cNvSpPr/>
          <p:nvPr/>
        </p:nvSpPr>
        <p:spPr>
          <a:xfrm>
            <a:off x="2798406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7" name="object 10877"/>
          <p:cNvSpPr/>
          <p:nvPr/>
        </p:nvSpPr>
        <p:spPr>
          <a:xfrm>
            <a:off x="2798406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8" name="object 10878"/>
          <p:cNvSpPr/>
          <p:nvPr/>
        </p:nvSpPr>
        <p:spPr>
          <a:xfrm>
            <a:off x="2798406" y="5899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9" name="object 10879"/>
          <p:cNvSpPr/>
          <p:nvPr/>
        </p:nvSpPr>
        <p:spPr>
          <a:xfrm>
            <a:off x="2798406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0" name="object 10880"/>
          <p:cNvSpPr/>
          <p:nvPr/>
        </p:nvSpPr>
        <p:spPr>
          <a:xfrm>
            <a:off x="2798406" y="5901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1" name="object 10881"/>
          <p:cNvSpPr/>
          <p:nvPr/>
        </p:nvSpPr>
        <p:spPr>
          <a:xfrm>
            <a:off x="2798406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2" name="object 10882"/>
          <p:cNvSpPr/>
          <p:nvPr/>
        </p:nvSpPr>
        <p:spPr>
          <a:xfrm>
            <a:off x="2798406" y="59036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3" name="object 10883"/>
          <p:cNvSpPr/>
          <p:nvPr/>
        </p:nvSpPr>
        <p:spPr>
          <a:xfrm>
            <a:off x="2798406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4" name="object 10884"/>
          <p:cNvSpPr/>
          <p:nvPr/>
        </p:nvSpPr>
        <p:spPr>
          <a:xfrm>
            <a:off x="2798406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5" name="object 10885"/>
          <p:cNvSpPr/>
          <p:nvPr/>
        </p:nvSpPr>
        <p:spPr>
          <a:xfrm>
            <a:off x="2798406" y="590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6" name="object 10886"/>
          <p:cNvSpPr/>
          <p:nvPr/>
        </p:nvSpPr>
        <p:spPr>
          <a:xfrm>
            <a:off x="2798406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7" name="object 10887"/>
          <p:cNvSpPr/>
          <p:nvPr/>
        </p:nvSpPr>
        <p:spPr>
          <a:xfrm>
            <a:off x="2798406" y="5910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8" name="object 10888"/>
          <p:cNvSpPr/>
          <p:nvPr/>
        </p:nvSpPr>
        <p:spPr>
          <a:xfrm>
            <a:off x="2798406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9" name="object 10889"/>
          <p:cNvSpPr/>
          <p:nvPr/>
        </p:nvSpPr>
        <p:spPr>
          <a:xfrm>
            <a:off x="2798406" y="59122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0" name="object 10890"/>
          <p:cNvSpPr/>
          <p:nvPr/>
        </p:nvSpPr>
        <p:spPr>
          <a:xfrm>
            <a:off x="2798406" y="591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1" name="object 10891"/>
          <p:cNvSpPr/>
          <p:nvPr/>
        </p:nvSpPr>
        <p:spPr>
          <a:xfrm>
            <a:off x="279840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2" name="object 10892"/>
          <p:cNvSpPr/>
          <p:nvPr/>
        </p:nvSpPr>
        <p:spPr>
          <a:xfrm>
            <a:off x="279840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3" name="object 10893"/>
          <p:cNvSpPr/>
          <p:nvPr/>
        </p:nvSpPr>
        <p:spPr>
          <a:xfrm>
            <a:off x="2798406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4" name="object 10894"/>
          <p:cNvSpPr/>
          <p:nvPr/>
        </p:nvSpPr>
        <p:spPr>
          <a:xfrm>
            <a:off x="2798406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5" name="object 10895"/>
          <p:cNvSpPr/>
          <p:nvPr/>
        </p:nvSpPr>
        <p:spPr>
          <a:xfrm>
            <a:off x="2800553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6" name="object 10896"/>
          <p:cNvSpPr/>
          <p:nvPr/>
        </p:nvSpPr>
        <p:spPr>
          <a:xfrm>
            <a:off x="2800553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7" name="object 10897"/>
          <p:cNvSpPr/>
          <p:nvPr/>
        </p:nvSpPr>
        <p:spPr>
          <a:xfrm>
            <a:off x="2800553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8" name="object 10898"/>
          <p:cNvSpPr/>
          <p:nvPr/>
        </p:nvSpPr>
        <p:spPr>
          <a:xfrm>
            <a:off x="2800553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9" name="object 10899"/>
          <p:cNvSpPr/>
          <p:nvPr/>
        </p:nvSpPr>
        <p:spPr>
          <a:xfrm>
            <a:off x="2800553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0" name="object 10900"/>
          <p:cNvSpPr/>
          <p:nvPr/>
        </p:nvSpPr>
        <p:spPr>
          <a:xfrm>
            <a:off x="280269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1" name="object 10901"/>
          <p:cNvSpPr/>
          <p:nvPr/>
        </p:nvSpPr>
        <p:spPr>
          <a:xfrm>
            <a:off x="280269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2" name="object 10902"/>
          <p:cNvSpPr/>
          <p:nvPr/>
        </p:nvSpPr>
        <p:spPr>
          <a:xfrm>
            <a:off x="280269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3" name="object 10903"/>
          <p:cNvSpPr/>
          <p:nvPr/>
        </p:nvSpPr>
        <p:spPr>
          <a:xfrm>
            <a:off x="280269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4" name="object 10904"/>
          <p:cNvSpPr/>
          <p:nvPr/>
        </p:nvSpPr>
        <p:spPr>
          <a:xfrm>
            <a:off x="280269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5" name="object 10905"/>
          <p:cNvSpPr/>
          <p:nvPr/>
        </p:nvSpPr>
        <p:spPr>
          <a:xfrm>
            <a:off x="2802699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6" name="object 10906"/>
          <p:cNvSpPr/>
          <p:nvPr/>
        </p:nvSpPr>
        <p:spPr>
          <a:xfrm>
            <a:off x="280484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7" name="object 10907"/>
          <p:cNvSpPr/>
          <p:nvPr/>
        </p:nvSpPr>
        <p:spPr>
          <a:xfrm>
            <a:off x="280484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8" name="object 10908"/>
          <p:cNvSpPr/>
          <p:nvPr/>
        </p:nvSpPr>
        <p:spPr>
          <a:xfrm>
            <a:off x="280484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9" name="object 10909"/>
          <p:cNvSpPr/>
          <p:nvPr/>
        </p:nvSpPr>
        <p:spPr>
          <a:xfrm>
            <a:off x="280484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0" name="object 10910"/>
          <p:cNvSpPr/>
          <p:nvPr/>
        </p:nvSpPr>
        <p:spPr>
          <a:xfrm>
            <a:off x="2804845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1" name="object 10911"/>
          <p:cNvSpPr/>
          <p:nvPr/>
        </p:nvSpPr>
        <p:spPr>
          <a:xfrm>
            <a:off x="280697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2" name="object 10912"/>
          <p:cNvSpPr/>
          <p:nvPr/>
        </p:nvSpPr>
        <p:spPr>
          <a:xfrm>
            <a:off x="280697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3" name="object 10913"/>
          <p:cNvSpPr/>
          <p:nvPr/>
        </p:nvSpPr>
        <p:spPr>
          <a:xfrm>
            <a:off x="280697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4" name="object 10914"/>
          <p:cNvSpPr/>
          <p:nvPr/>
        </p:nvSpPr>
        <p:spPr>
          <a:xfrm>
            <a:off x="280697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5" name="object 10915"/>
          <p:cNvSpPr/>
          <p:nvPr/>
        </p:nvSpPr>
        <p:spPr>
          <a:xfrm>
            <a:off x="2806979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6" name="object 10916"/>
          <p:cNvSpPr/>
          <p:nvPr/>
        </p:nvSpPr>
        <p:spPr>
          <a:xfrm>
            <a:off x="280912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7" name="object 10917"/>
          <p:cNvSpPr/>
          <p:nvPr/>
        </p:nvSpPr>
        <p:spPr>
          <a:xfrm>
            <a:off x="280912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8" name="object 10918"/>
          <p:cNvSpPr/>
          <p:nvPr/>
        </p:nvSpPr>
        <p:spPr>
          <a:xfrm>
            <a:off x="280912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9" name="object 10919"/>
          <p:cNvSpPr/>
          <p:nvPr/>
        </p:nvSpPr>
        <p:spPr>
          <a:xfrm>
            <a:off x="281127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0" name="object 10920"/>
          <p:cNvSpPr/>
          <p:nvPr/>
        </p:nvSpPr>
        <p:spPr>
          <a:xfrm>
            <a:off x="281127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1" name="object 10921"/>
          <p:cNvSpPr/>
          <p:nvPr/>
        </p:nvSpPr>
        <p:spPr>
          <a:xfrm>
            <a:off x="2811272" y="5894012"/>
            <a:ext cx="0" cy="24130"/>
          </a:xfrm>
          <a:custGeom>
            <a:avLst/>
            <a:gdLst/>
            <a:ahLst/>
            <a:cxnLst/>
            <a:rect l="l" t="t" r="r" b="b"/>
            <a:pathLst>
              <a:path w="0" h="24129">
                <a:moveTo>
                  <a:pt x="0" y="0"/>
                </a:moveTo>
                <a:lnTo>
                  <a:pt x="0" y="23571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2" name="object 10922"/>
          <p:cNvSpPr/>
          <p:nvPr/>
        </p:nvSpPr>
        <p:spPr>
          <a:xfrm>
            <a:off x="2811272" y="58950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3" name="object 10923"/>
          <p:cNvSpPr/>
          <p:nvPr/>
        </p:nvSpPr>
        <p:spPr>
          <a:xfrm>
            <a:off x="281341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4" name="object 10924"/>
          <p:cNvSpPr/>
          <p:nvPr/>
        </p:nvSpPr>
        <p:spPr>
          <a:xfrm>
            <a:off x="281341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5" name="object 10925"/>
          <p:cNvSpPr/>
          <p:nvPr/>
        </p:nvSpPr>
        <p:spPr>
          <a:xfrm>
            <a:off x="281341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6" name="object 10926"/>
          <p:cNvSpPr/>
          <p:nvPr/>
        </p:nvSpPr>
        <p:spPr>
          <a:xfrm>
            <a:off x="281341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7" name="object 10927"/>
          <p:cNvSpPr/>
          <p:nvPr/>
        </p:nvSpPr>
        <p:spPr>
          <a:xfrm>
            <a:off x="281341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8" name="object 10928"/>
          <p:cNvSpPr/>
          <p:nvPr/>
        </p:nvSpPr>
        <p:spPr>
          <a:xfrm>
            <a:off x="2813418" y="589508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9" name="object 10929"/>
          <p:cNvSpPr/>
          <p:nvPr/>
        </p:nvSpPr>
        <p:spPr>
          <a:xfrm>
            <a:off x="281555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0" name="object 10930"/>
          <p:cNvSpPr/>
          <p:nvPr/>
        </p:nvSpPr>
        <p:spPr>
          <a:xfrm>
            <a:off x="281555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1" name="object 10931"/>
          <p:cNvSpPr/>
          <p:nvPr/>
        </p:nvSpPr>
        <p:spPr>
          <a:xfrm>
            <a:off x="281555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2" name="object 10932"/>
          <p:cNvSpPr/>
          <p:nvPr/>
        </p:nvSpPr>
        <p:spPr>
          <a:xfrm>
            <a:off x="281555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3" name="object 10933"/>
          <p:cNvSpPr/>
          <p:nvPr/>
        </p:nvSpPr>
        <p:spPr>
          <a:xfrm>
            <a:off x="281555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4" name="object 10934"/>
          <p:cNvSpPr/>
          <p:nvPr/>
        </p:nvSpPr>
        <p:spPr>
          <a:xfrm>
            <a:off x="2815551" y="589508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5" name="object 10935"/>
          <p:cNvSpPr/>
          <p:nvPr/>
        </p:nvSpPr>
        <p:spPr>
          <a:xfrm>
            <a:off x="281769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6" name="object 10936"/>
          <p:cNvSpPr/>
          <p:nvPr/>
        </p:nvSpPr>
        <p:spPr>
          <a:xfrm>
            <a:off x="281769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7" name="object 10937"/>
          <p:cNvSpPr/>
          <p:nvPr/>
        </p:nvSpPr>
        <p:spPr>
          <a:xfrm>
            <a:off x="281769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8" name="object 10938"/>
          <p:cNvSpPr/>
          <p:nvPr/>
        </p:nvSpPr>
        <p:spPr>
          <a:xfrm>
            <a:off x="281769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9" name="object 10939"/>
          <p:cNvSpPr/>
          <p:nvPr/>
        </p:nvSpPr>
        <p:spPr>
          <a:xfrm>
            <a:off x="281769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0" name="object 10940"/>
          <p:cNvSpPr/>
          <p:nvPr/>
        </p:nvSpPr>
        <p:spPr>
          <a:xfrm>
            <a:off x="281769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1" name="object 10941"/>
          <p:cNvSpPr/>
          <p:nvPr/>
        </p:nvSpPr>
        <p:spPr>
          <a:xfrm>
            <a:off x="281769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2" name="object 10942"/>
          <p:cNvSpPr/>
          <p:nvPr/>
        </p:nvSpPr>
        <p:spPr>
          <a:xfrm>
            <a:off x="281769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3" name="object 10943"/>
          <p:cNvSpPr/>
          <p:nvPr/>
        </p:nvSpPr>
        <p:spPr>
          <a:xfrm>
            <a:off x="2817698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4" name="object 10944"/>
          <p:cNvSpPr/>
          <p:nvPr/>
        </p:nvSpPr>
        <p:spPr>
          <a:xfrm>
            <a:off x="2817698" y="589508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5" name="object 10945"/>
          <p:cNvSpPr/>
          <p:nvPr/>
        </p:nvSpPr>
        <p:spPr>
          <a:xfrm>
            <a:off x="2819844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6" name="object 10946"/>
          <p:cNvSpPr/>
          <p:nvPr/>
        </p:nvSpPr>
        <p:spPr>
          <a:xfrm>
            <a:off x="2819844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7" name="object 10947"/>
          <p:cNvSpPr/>
          <p:nvPr/>
        </p:nvSpPr>
        <p:spPr>
          <a:xfrm>
            <a:off x="2819844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8" name="object 10948"/>
          <p:cNvSpPr/>
          <p:nvPr/>
        </p:nvSpPr>
        <p:spPr>
          <a:xfrm>
            <a:off x="2819844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9" name="object 10949"/>
          <p:cNvSpPr/>
          <p:nvPr/>
        </p:nvSpPr>
        <p:spPr>
          <a:xfrm>
            <a:off x="2819844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0" name="object 10950"/>
          <p:cNvSpPr/>
          <p:nvPr/>
        </p:nvSpPr>
        <p:spPr>
          <a:xfrm>
            <a:off x="281984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1" name="object 10951"/>
          <p:cNvSpPr/>
          <p:nvPr/>
        </p:nvSpPr>
        <p:spPr>
          <a:xfrm>
            <a:off x="281984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2" name="object 10952"/>
          <p:cNvSpPr/>
          <p:nvPr/>
        </p:nvSpPr>
        <p:spPr>
          <a:xfrm>
            <a:off x="281984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3" name="object 10953"/>
          <p:cNvSpPr/>
          <p:nvPr/>
        </p:nvSpPr>
        <p:spPr>
          <a:xfrm>
            <a:off x="2819844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4" name="object 10954"/>
          <p:cNvSpPr/>
          <p:nvPr/>
        </p:nvSpPr>
        <p:spPr>
          <a:xfrm>
            <a:off x="2819844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5" name="object 10955"/>
          <p:cNvSpPr/>
          <p:nvPr/>
        </p:nvSpPr>
        <p:spPr>
          <a:xfrm>
            <a:off x="281984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6" name="object 10956"/>
          <p:cNvSpPr/>
          <p:nvPr/>
        </p:nvSpPr>
        <p:spPr>
          <a:xfrm>
            <a:off x="281984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7" name="object 10957"/>
          <p:cNvSpPr/>
          <p:nvPr/>
        </p:nvSpPr>
        <p:spPr>
          <a:xfrm>
            <a:off x="2819844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8" name="object 10958"/>
          <p:cNvSpPr/>
          <p:nvPr/>
        </p:nvSpPr>
        <p:spPr>
          <a:xfrm>
            <a:off x="2819844" y="58886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9" name="object 10959"/>
          <p:cNvSpPr/>
          <p:nvPr/>
        </p:nvSpPr>
        <p:spPr>
          <a:xfrm>
            <a:off x="2819844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0" name="object 10960"/>
          <p:cNvSpPr/>
          <p:nvPr/>
        </p:nvSpPr>
        <p:spPr>
          <a:xfrm>
            <a:off x="2819844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1" name="object 10961"/>
          <p:cNvSpPr/>
          <p:nvPr/>
        </p:nvSpPr>
        <p:spPr>
          <a:xfrm>
            <a:off x="2819844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2" name="object 10962"/>
          <p:cNvSpPr/>
          <p:nvPr/>
        </p:nvSpPr>
        <p:spPr>
          <a:xfrm>
            <a:off x="2819844" y="58886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3" name="object 10963"/>
          <p:cNvSpPr/>
          <p:nvPr/>
        </p:nvSpPr>
        <p:spPr>
          <a:xfrm>
            <a:off x="2821990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4" name="object 10964"/>
          <p:cNvSpPr/>
          <p:nvPr/>
        </p:nvSpPr>
        <p:spPr>
          <a:xfrm>
            <a:off x="2821990" y="5886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5" name="object 10965"/>
          <p:cNvSpPr/>
          <p:nvPr/>
        </p:nvSpPr>
        <p:spPr>
          <a:xfrm>
            <a:off x="2821990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6" name="object 10966"/>
          <p:cNvSpPr/>
          <p:nvPr/>
        </p:nvSpPr>
        <p:spPr>
          <a:xfrm>
            <a:off x="2821990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7" name="object 10967"/>
          <p:cNvSpPr/>
          <p:nvPr/>
        </p:nvSpPr>
        <p:spPr>
          <a:xfrm>
            <a:off x="2821990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8" name="object 10968"/>
          <p:cNvSpPr/>
          <p:nvPr/>
        </p:nvSpPr>
        <p:spPr>
          <a:xfrm>
            <a:off x="2821990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9" name="object 10969"/>
          <p:cNvSpPr/>
          <p:nvPr/>
        </p:nvSpPr>
        <p:spPr>
          <a:xfrm>
            <a:off x="2821990" y="5884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0" name="object 10970"/>
          <p:cNvSpPr/>
          <p:nvPr/>
        </p:nvSpPr>
        <p:spPr>
          <a:xfrm>
            <a:off x="282199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1" name="object 10971"/>
          <p:cNvSpPr/>
          <p:nvPr/>
        </p:nvSpPr>
        <p:spPr>
          <a:xfrm>
            <a:off x="282199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2" name="object 10972"/>
          <p:cNvSpPr/>
          <p:nvPr/>
        </p:nvSpPr>
        <p:spPr>
          <a:xfrm>
            <a:off x="282199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3" name="object 10973"/>
          <p:cNvSpPr/>
          <p:nvPr/>
        </p:nvSpPr>
        <p:spPr>
          <a:xfrm>
            <a:off x="2821990" y="5882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4" name="object 10974"/>
          <p:cNvSpPr/>
          <p:nvPr/>
        </p:nvSpPr>
        <p:spPr>
          <a:xfrm>
            <a:off x="2821990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5" name="object 10975"/>
          <p:cNvSpPr/>
          <p:nvPr/>
        </p:nvSpPr>
        <p:spPr>
          <a:xfrm>
            <a:off x="2821990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6" name="object 10976"/>
          <p:cNvSpPr/>
          <p:nvPr/>
        </p:nvSpPr>
        <p:spPr>
          <a:xfrm>
            <a:off x="2821990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7" name="object 10977"/>
          <p:cNvSpPr/>
          <p:nvPr/>
        </p:nvSpPr>
        <p:spPr>
          <a:xfrm>
            <a:off x="2819844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8" name="object 10978"/>
          <p:cNvSpPr/>
          <p:nvPr/>
        </p:nvSpPr>
        <p:spPr>
          <a:xfrm>
            <a:off x="2819844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9" name="object 10979"/>
          <p:cNvSpPr/>
          <p:nvPr/>
        </p:nvSpPr>
        <p:spPr>
          <a:xfrm>
            <a:off x="2819844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0" name="object 10980"/>
          <p:cNvSpPr/>
          <p:nvPr/>
        </p:nvSpPr>
        <p:spPr>
          <a:xfrm>
            <a:off x="2819844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1" name="object 10981"/>
          <p:cNvSpPr/>
          <p:nvPr/>
        </p:nvSpPr>
        <p:spPr>
          <a:xfrm>
            <a:off x="2819844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2" name="object 10982"/>
          <p:cNvSpPr/>
          <p:nvPr/>
        </p:nvSpPr>
        <p:spPr>
          <a:xfrm>
            <a:off x="2817698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3" name="object 10983"/>
          <p:cNvSpPr/>
          <p:nvPr/>
        </p:nvSpPr>
        <p:spPr>
          <a:xfrm>
            <a:off x="2817698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4" name="object 10984"/>
          <p:cNvSpPr/>
          <p:nvPr/>
        </p:nvSpPr>
        <p:spPr>
          <a:xfrm>
            <a:off x="2815551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5" name="object 10985"/>
          <p:cNvSpPr/>
          <p:nvPr/>
        </p:nvSpPr>
        <p:spPr>
          <a:xfrm>
            <a:off x="2815551" y="5882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6" name="object 10986"/>
          <p:cNvSpPr/>
          <p:nvPr/>
        </p:nvSpPr>
        <p:spPr>
          <a:xfrm>
            <a:off x="2813405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7" name="object 10987"/>
          <p:cNvSpPr/>
          <p:nvPr/>
        </p:nvSpPr>
        <p:spPr>
          <a:xfrm>
            <a:off x="2813418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8" name="object 10988"/>
          <p:cNvSpPr/>
          <p:nvPr/>
        </p:nvSpPr>
        <p:spPr>
          <a:xfrm>
            <a:off x="2813418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9" name="object 10989"/>
          <p:cNvSpPr/>
          <p:nvPr/>
        </p:nvSpPr>
        <p:spPr>
          <a:xfrm>
            <a:off x="2813418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0" name="object 10990"/>
          <p:cNvSpPr/>
          <p:nvPr/>
        </p:nvSpPr>
        <p:spPr>
          <a:xfrm>
            <a:off x="2811272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1" name="object 10991"/>
          <p:cNvSpPr/>
          <p:nvPr/>
        </p:nvSpPr>
        <p:spPr>
          <a:xfrm>
            <a:off x="2811272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2" name="object 10992"/>
          <p:cNvSpPr/>
          <p:nvPr/>
        </p:nvSpPr>
        <p:spPr>
          <a:xfrm>
            <a:off x="2811272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3" name="object 10993"/>
          <p:cNvSpPr/>
          <p:nvPr/>
        </p:nvSpPr>
        <p:spPr>
          <a:xfrm>
            <a:off x="2811272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4" name="object 10994"/>
          <p:cNvSpPr/>
          <p:nvPr/>
        </p:nvSpPr>
        <p:spPr>
          <a:xfrm>
            <a:off x="2811272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5" name="object 10995"/>
          <p:cNvSpPr/>
          <p:nvPr/>
        </p:nvSpPr>
        <p:spPr>
          <a:xfrm>
            <a:off x="2811272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6" name="object 10996"/>
          <p:cNvSpPr/>
          <p:nvPr/>
        </p:nvSpPr>
        <p:spPr>
          <a:xfrm>
            <a:off x="2811272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7" name="object 10997"/>
          <p:cNvSpPr/>
          <p:nvPr/>
        </p:nvSpPr>
        <p:spPr>
          <a:xfrm>
            <a:off x="2811272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8" name="object 10998"/>
          <p:cNvSpPr/>
          <p:nvPr/>
        </p:nvSpPr>
        <p:spPr>
          <a:xfrm>
            <a:off x="2811272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9" name="object 10999"/>
          <p:cNvSpPr/>
          <p:nvPr/>
        </p:nvSpPr>
        <p:spPr>
          <a:xfrm>
            <a:off x="2811272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0" name="object 11000"/>
          <p:cNvSpPr/>
          <p:nvPr/>
        </p:nvSpPr>
        <p:spPr>
          <a:xfrm>
            <a:off x="2811808" y="5881147"/>
            <a:ext cx="0" cy="7620"/>
          </a:xfrm>
          <a:custGeom>
            <a:avLst/>
            <a:gdLst/>
            <a:ahLst/>
            <a:cxnLst/>
            <a:rect l="l" t="t" r="r" b="b"/>
            <a:pathLst>
              <a:path w="0" h="7620">
                <a:moveTo>
                  <a:pt x="0" y="0"/>
                </a:moveTo>
                <a:lnTo>
                  <a:pt x="0" y="7499"/>
                </a:lnTo>
              </a:path>
            </a:pathLst>
          </a:custGeom>
          <a:ln w="536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1" name="object 11001"/>
          <p:cNvSpPr/>
          <p:nvPr/>
        </p:nvSpPr>
        <p:spPr>
          <a:xfrm>
            <a:off x="2811272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2" name="object 11002"/>
          <p:cNvSpPr/>
          <p:nvPr/>
        </p:nvSpPr>
        <p:spPr>
          <a:xfrm>
            <a:off x="2811272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3" name="object 11003"/>
          <p:cNvSpPr/>
          <p:nvPr/>
        </p:nvSpPr>
        <p:spPr>
          <a:xfrm>
            <a:off x="2809125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4" name="object 11004"/>
          <p:cNvSpPr/>
          <p:nvPr/>
        </p:nvSpPr>
        <p:spPr>
          <a:xfrm>
            <a:off x="2809125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5" name="object 11005"/>
          <p:cNvSpPr/>
          <p:nvPr/>
        </p:nvSpPr>
        <p:spPr>
          <a:xfrm>
            <a:off x="2806979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6" name="object 11006"/>
          <p:cNvSpPr/>
          <p:nvPr/>
        </p:nvSpPr>
        <p:spPr>
          <a:xfrm>
            <a:off x="2806979" y="5882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7" name="object 11007"/>
          <p:cNvSpPr/>
          <p:nvPr/>
        </p:nvSpPr>
        <p:spPr>
          <a:xfrm>
            <a:off x="280697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8" name="object 11008"/>
          <p:cNvSpPr/>
          <p:nvPr/>
        </p:nvSpPr>
        <p:spPr>
          <a:xfrm>
            <a:off x="280697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9" name="object 11009"/>
          <p:cNvSpPr/>
          <p:nvPr/>
        </p:nvSpPr>
        <p:spPr>
          <a:xfrm>
            <a:off x="280697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0" name="object 11010"/>
          <p:cNvSpPr/>
          <p:nvPr/>
        </p:nvSpPr>
        <p:spPr>
          <a:xfrm>
            <a:off x="2804833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1" name="object 11011"/>
          <p:cNvSpPr/>
          <p:nvPr/>
        </p:nvSpPr>
        <p:spPr>
          <a:xfrm>
            <a:off x="280484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2" name="object 11012"/>
          <p:cNvSpPr/>
          <p:nvPr/>
        </p:nvSpPr>
        <p:spPr>
          <a:xfrm>
            <a:off x="280484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3" name="object 11013"/>
          <p:cNvSpPr/>
          <p:nvPr/>
        </p:nvSpPr>
        <p:spPr>
          <a:xfrm>
            <a:off x="280484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4" name="object 11014"/>
          <p:cNvSpPr/>
          <p:nvPr/>
        </p:nvSpPr>
        <p:spPr>
          <a:xfrm>
            <a:off x="2804845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5" name="object 11015"/>
          <p:cNvSpPr/>
          <p:nvPr/>
        </p:nvSpPr>
        <p:spPr>
          <a:xfrm>
            <a:off x="2802699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6" name="object 11016"/>
          <p:cNvSpPr/>
          <p:nvPr/>
        </p:nvSpPr>
        <p:spPr>
          <a:xfrm>
            <a:off x="280269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7" name="object 11017"/>
          <p:cNvSpPr/>
          <p:nvPr/>
        </p:nvSpPr>
        <p:spPr>
          <a:xfrm>
            <a:off x="280269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8" name="object 11018"/>
          <p:cNvSpPr/>
          <p:nvPr/>
        </p:nvSpPr>
        <p:spPr>
          <a:xfrm>
            <a:off x="280269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9" name="object 11019"/>
          <p:cNvSpPr/>
          <p:nvPr/>
        </p:nvSpPr>
        <p:spPr>
          <a:xfrm>
            <a:off x="280269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0" name="object 11020"/>
          <p:cNvSpPr/>
          <p:nvPr/>
        </p:nvSpPr>
        <p:spPr>
          <a:xfrm>
            <a:off x="280269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1" name="object 11021"/>
          <p:cNvSpPr/>
          <p:nvPr/>
        </p:nvSpPr>
        <p:spPr>
          <a:xfrm>
            <a:off x="2800553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2" name="object 11022"/>
          <p:cNvSpPr/>
          <p:nvPr/>
        </p:nvSpPr>
        <p:spPr>
          <a:xfrm>
            <a:off x="280055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3" name="object 11023"/>
          <p:cNvSpPr/>
          <p:nvPr/>
        </p:nvSpPr>
        <p:spPr>
          <a:xfrm>
            <a:off x="280055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4" name="object 11024"/>
          <p:cNvSpPr/>
          <p:nvPr/>
        </p:nvSpPr>
        <p:spPr>
          <a:xfrm>
            <a:off x="280055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5" name="object 11025"/>
          <p:cNvSpPr/>
          <p:nvPr/>
        </p:nvSpPr>
        <p:spPr>
          <a:xfrm>
            <a:off x="280055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6" name="object 11026"/>
          <p:cNvSpPr/>
          <p:nvPr/>
        </p:nvSpPr>
        <p:spPr>
          <a:xfrm>
            <a:off x="2798406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7" name="object 11027"/>
          <p:cNvSpPr/>
          <p:nvPr/>
        </p:nvSpPr>
        <p:spPr>
          <a:xfrm>
            <a:off x="2798406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8" name="object 11028"/>
          <p:cNvSpPr/>
          <p:nvPr/>
        </p:nvSpPr>
        <p:spPr>
          <a:xfrm>
            <a:off x="2772689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9" name="object 11029"/>
          <p:cNvSpPr/>
          <p:nvPr/>
        </p:nvSpPr>
        <p:spPr>
          <a:xfrm>
            <a:off x="2772689" y="5903658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0" y="0"/>
                </a:moveTo>
                <a:lnTo>
                  <a:pt x="19291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0" name="object 11030"/>
          <p:cNvSpPr/>
          <p:nvPr/>
        </p:nvSpPr>
        <p:spPr>
          <a:xfrm>
            <a:off x="279198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1" name="object 11031"/>
          <p:cNvSpPr/>
          <p:nvPr/>
        </p:nvSpPr>
        <p:spPr>
          <a:xfrm>
            <a:off x="2791980" y="5901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2" name="object 11032"/>
          <p:cNvSpPr/>
          <p:nvPr/>
        </p:nvSpPr>
        <p:spPr>
          <a:xfrm>
            <a:off x="2791980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3" name="object 11033"/>
          <p:cNvSpPr/>
          <p:nvPr/>
        </p:nvSpPr>
        <p:spPr>
          <a:xfrm>
            <a:off x="2791980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4" name="object 11034"/>
          <p:cNvSpPr/>
          <p:nvPr/>
        </p:nvSpPr>
        <p:spPr>
          <a:xfrm>
            <a:off x="2791980" y="5899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5" name="object 11035"/>
          <p:cNvSpPr/>
          <p:nvPr/>
        </p:nvSpPr>
        <p:spPr>
          <a:xfrm>
            <a:off x="2791980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6" name="object 11036"/>
          <p:cNvSpPr/>
          <p:nvPr/>
        </p:nvSpPr>
        <p:spPr>
          <a:xfrm>
            <a:off x="2791980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7" name="object 11037"/>
          <p:cNvSpPr/>
          <p:nvPr/>
        </p:nvSpPr>
        <p:spPr>
          <a:xfrm>
            <a:off x="2791980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8" name="object 11038"/>
          <p:cNvSpPr/>
          <p:nvPr/>
        </p:nvSpPr>
        <p:spPr>
          <a:xfrm>
            <a:off x="2791980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9" name="object 11039"/>
          <p:cNvSpPr/>
          <p:nvPr/>
        </p:nvSpPr>
        <p:spPr>
          <a:xfrm>
            <a:off x="2791980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0" name="object 11040"/>
          <p:cNvSpPr/>
          <p:nvPr/>
        </p:nvSpPr>
        <p:spPr>
          <a:xfrm>
            <a:off x="2791980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1" name="object 11041"/>
          <p:cNvSpPr/>
          <p:nvPr/>
        </p:nvSpPr>
        <p:spPr>
          <a:xfrm>
            <a:off x="2791980" y="58950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2" name="object 11042"/>
          <p:cNvSpPr/>
          <p:nvPr/>
        </p:nvSpPr>
        <p:spPr>
          <a:xfrm>
            <a:off x="2791980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3" name="object 11043"/>
          <p:cNvSpPr/>
          <p:nvPr/>
        </p:nvSpPr>
        <p:spPr>
          <a:xfrm>
            <a:off x="2791980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4" name="object 11044"/>
          <p:cNvSpPr/>
          <p:nvPr/>
        </p:nvSpPr>
        <p:spPr>
          <a:xfrm>
            <a:off x="2791980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5" name="object 11045"/>
          <p:cNvSpPr/>
          <p:nvPr/>
        </p:nvSpPr>
        <p:spPr>
          <a:xfrm>
            <a:off x="2791980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6" name="object 11046"/>
          <p:cNvSpPr/>
          <p:nvPr/>
        </p:nvSpPr>
        <p:spPr>
          <a:xfrm>
            <a:off x="2791980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7" name="object 11047"/>
          <p:cNvSpPr/>
          <p:nvPr/>
        </p:nvSpPr>
        <p:spPr>
          <a:xfrm>
            <a:off x="2791980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8" name="object 11048"/>
          <p:cNvSpPr/>
          <p:nvPr/>
        </p:nvSpPr>
        <p:spPr>
          <a:xfrm>
            <a:off x="2791980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9" name="object 11049"/>
          <p:cNvSpPr/>
          <p:nvPr/>
        </p:nvSpPr>
        <p:spPr>
          <a:xfrm>
            <a:off x="2791980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0" name="object 11050"/>
          <p:cNvSpPr/>
          <p:nvPr/>
        </p:nvSpPr>
        <p:spPr>
          <a:xfrm>
            <a:off x="2789834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1" name="object 11051"/>
          <p:cNvSpPr/>
          <p:nvPr/>
        </p:nvSpPr>
        <p:spPr>
          <a:xfrm>
            <a:off x="2789834" y="58886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2" name="object 11052"/>
          <p:cNvSpPr/>
          <p:nvPr/>
        </p:nvSpPr>
        <p:spPr>
          <a:xfrm>
            <a:off x="2789834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3" name="object 11053"/>
          <p:cNvSpPr/>
          <p:nvPr/>
        </p:nvSpPr>
        <p:spPr>
          <a:xfrm>
            <a:off x="2789834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4" name="object 11054"/>
          <p:cNvSpPr/>
          <p:nvPr/>
        </p:nvSpPr>
        <p:spPr>
          <a:xfrm>
            <a:off x="2789834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5" name="object 11055"/>
          <p:cNvSpPr/>
          <p:nvPr/>
        </p:nvSpPr>
        <p:spPr>
          <a:xfrm>
            <a:off x="2787688" y="58865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6" name="object 11056"/>
          <p:cNvSpPr/>
          <p:nvPr/>
        </p:nvSpPr>
        <p:spPr>
          <a:xfrm>
            <a:off x="2787688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7" name="object 11057"/>
          <p:cNvSpPr/>
          <p:nvPr/>
        </p:nvSpPr>
        <p:spPr>
          <a:xfrm>
            <a:off x="2787688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8" name="object 11058"/>
          <p:cNvSpPr/>
          <p:nvPr/>
        </p:nvSpPr>
        <p:spPr>
          <a:xfrm>
            <a:off x="2787688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9" name="object 11059"/>
          <p:cNvSpPr/>
          <p:nvPr/>
        </p:nvSpPr>
        <p:spPr>
          <a:xfrm>
            <a:off x="2785541" y="58865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0" name="object 11060"/>
          <p:cNvSpPr/>
          <p:nvPr/>
        </p:nvSpPr>
        <p:spPr>
          <a:xfrm>
            <a:off x="2785554" y="5884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1" name="object 11061"/>
          <p:cNvSpPr/>
          <p:nvPr/>
        </p:nvSpPr>
        <p:spPr>
          <a:xfrm>
            <a:off x="2785554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2" name="object 11062"/>
          <p:cNvSpPr/>
          <p:nvPr/>
        </p:nvSpPr>
        <p:spPr>
          <a:xfrm>
            <a:off x="2783408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3" name="object 11063"/>
          <p:cNvSpPr/>
          <p:nvPr/>
        </p:nvSpPr>
        <p:spPr>
          <a:xfrm>
            <a:off x="2783408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4" name="object 11064"/>
          <p:cNvSpPr/>
          <p:nvPr/>
        </p:nvSpPr>
        <p:spPr>
          <a:xfrm>
            <a:off x="2783408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5" name="object 11065"/>
          <p:cNvSpPr/>
          <p:nvPr/>
        </p:nvSpPr>
        <p:spPr>
          <a:xfrm>
            <a:off x="2783408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6" name="object 11066"/>
          <p:cNvSpPr/>
          <p:nvPr/>
        </p:nvSpPr>
        <p:spPr>
          <a:xfrm>
            <a:off x="2781261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7" name="object 11067"/>
          <p:cNvSpPr/>
          <p:nvPr/>
        </p:nvSpPr>
        <p:spPr>
          <a:xfrm>
            <a:off x="2781261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8" name="object 11068"/>
          <p:cNvSpPr/>
          <p:nvPr/>
        </p:nvSpPr>
        <p:spPr>
          <a:xfrm>
            <a:off x="2779115" y="58822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9" name="object 11069"/>
          <p:cNvSpPr/>
          <p:nvPr/>
        </p:nvSpPr>
        <p:spPr>
          <a:xfrm>
            <a:off x="2779115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0" name="object 11070"/>
          <p:cNvSpPr/>
          <p:nvPr/>
        </p:nvSpPr>
        <p:spPr>
          <a:xfrm>
            <a:off x="2779115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1" name="object 11071"/>
          <p:cNvSpPr/>
          <p:nvPr/>
        </p:nvSpPr>
        <p:spPr>
          <a:xfrm>
            <a:off x="2776969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2" name="object 11072"/>
          <p:cNvSpPr/>
          <p:nvPr/>
        </p:nvSpPr>
        <p:spPr>
          <a:xfrm>
            <a:off x="2776982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3" name="object 11073"/>
          <p:cNvSpPr/>
          <p:nvPr/>
        </p:nvSpPr>
        <p:spPr>
          <a:xfrm>
            <a:off x="2776982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4" name="object 11074"/>
          <p:cNvSpPr/>
          <p:nvPr/>
        </p:nvSpPr>
        <p:spPr>
          <a:xfrm>
            <a:off x="2774835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5" name="object 11075"/>
          <p:cNvSpPr/>
          <p:nvPr/>
        </p:nvSpPr>
        <p:spPr>
          <a:xfrm>
            <a:off x="2774835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6" name="object 11076"/>
          <p:cNvSpPr/>
          <p:nvPr/>
        </p:nvSpPr>
        <p:spPr>
          <a:xfrm>
            <a:off x="2774835" y="5882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7" name="object 11077"/>
          <p:cNvSpPr/>
          <p:nvPr/>
        </p:nvSpPr>
        <p:spPr>
          <a:xfrm>
            <a:off x="2772689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8" name="object 11078"/>
          <p:cNvSpPr/>
          <p:nvPr/>
        </p:nvSpPr>
        <p:spPr>
          <a:xfrm>
            <a:off x="277268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9" name="object 11079"/>
          <p:cNvSpPr/>
          <p:nvPr/>
        </p:nvSpPr>
        <p:spPr>
          <a:xfrm>
            <a:off x="2770543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0" name="object 11080"/>
          <p:cNvSpPr/>
          <p:nvPr/>
        </p:nvSpPr>
        <p:spPr>
          <a:xfrm>
            <a:off x="277054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1" name="object 11081"/>
          <p:cNvSpPr/>
          <p:nvPr/>
        </p:nvSpPr>
        <p:spPr>
          <a:xfrm>
            <a:off x="277054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2" name="object 11082"/>
          <p:cNvSpPr/>
          <p:nvPr/>
        </p:nvSpPr>
        <p:spPr>
          <a:xfrm>
            <a:off x="2768396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3" name="object 11083"/>
          <p:cNvSpPr/>
          <p:nvPr/>
        </p:nvSpPr>
        <p:spPr>
          <a:xfrm>
            <a:off x="2768409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4" name="object 11084"/>
          <p:cNvSpPr/>
          <p:nvPr/>
        </p:nvSpPr>
        <p:spPr>
          <a:xfrm>
            <a:off x="2766263" y="58843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5" name="object 11085"/>
          <p:cNvSpPr/>
          <p:nvPr/>
        </p:nvSpPr>
        <p:spPr>
          <a:xfrm>
            <a:off x="2766263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6" name="object 11086"/>
          <p:cNvSpPr/>
          <p:nvPr/>
        </p:nvSpPr>
        <p:spPr>
          <a:xfrm>
            <a:off x="2766263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7" name="object 11087"/>
          <p:cNvSpPr/>
          <p:nvPr/>
        </p:nvSpPr>
        <p:spPr>
          <a:xfrm>
            <a:off x="2766263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8" name="object 11088"/>
          <p:cNvSpPr/>
          <p:nvPr/>
        </p:nvSpPr>
        <p:spPr>
          <a:xfrm>
            <a:off x="2764116" y="58865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9" name="object 11089"/>
          <p:cNvSpPr/>
          <p:nvPr/>
        </p:nvSpPr>
        <p:spPr>
          <a:xfrm>
            <a:off x="2764116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0" name="object 11090"/>
          <p:cNvSpPr/>
          <p:nvPr/>
        </p:nvSpPr>
        <p:spPr>
          <a:xfrm>
            <a:off x="2764116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1" name="object 11091"/>
          <p:cNvSpPr/>
          <p:nvPr/>
        </p:nvSpPr>
        <p:spPr>
          <a:xfrm>
            <a:off x="2764116" y="58886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2" name="object 11092"/>
          <p:cNvSpPr/>
          <p:nvPr/>
        </p:nvSpPr>
        <p:spPr>
          <a:xfrm>
            <a:off x="2761970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3" name="object 11093"/>
          <p:cNvSpPr/>
          <p:nvPr/>
        </p:nvSpPr>
        <p:spPr>
          <a:xfrm>
            <a:off x="2761970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4" name="object 11094"/>
          <p:cNvSpPr/>
          <p:nvPr/>
        </p:nvSpPr>
        <p:spPr>
          <a:xfrm>
            <a:off x="2761970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5" name="object 11095"/>
          <p:cNvSpPr/>
          <p:nvPr/>
        </p:nvSpPr>
        <p:spPr>
          <a:xfrm>
            <a:off x="2761970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6" name="object 11096"/>
          <p:cNvSpPr/>
          <p:nvPr/>
        </p:nvSpPr>
        <p:spPr>
          <a:xfrm>
            <a:off x="2759824" y="589508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7" name="object 11097"/>
          <p:cNvSpPr/>
          <p:nvPr/>
        </p:nvSpPr>
        <p:spPr>
          <a:xfrm>
            <a:off x="2759824" y="5895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8" name="object 11098"/>
          <p:cNvSpPr/>
          <p:nvPr/>
        </p:nvSpPr>
        <p:spPr>
          <a:xfrm>
            <a:off x="2759824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9" name="object 11099"/>
          <p:cNvSpPr/>
          <p:nvPr/>
        </p:nvSpPr>
        <p:spPr>
          <a:xfrm>
            <a:off x="2759824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0" name="object 11100"/>
          <p:cNvSpPr/>
          <p:nvPr/>
        </p:nvSpPr>
        <p:spPr>
          <a:xfrm>
            <a:off x="2759824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1" name="object 11101"/>
          <p:cNvSpPr/>
          <p:nvPr/>
        </p:nvSpPr>
        <p:spPr>
          <a:xfrm>
            <a:off x="2759824" y="5899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2" name="object 11102"/>
          <p:cNvSpPr/>
          <p:nvPr/>
        </p:nvSpPr>
        <p:spPr>
          <a:xfrm>
            <a:off x="2759824" y="5901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3" name="object 11103"/>
          <p:cNvSpPr/>
          <p:nvPr/>
        </p:nvSpPr>
        <p:spPr>
          <a:xfrm>
            <a:off x="2759824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4" name="object 11104"/>
          <p:cNvSpPr/>
          <p:nvPr/>
        </p:nvSpPr>
        <p:spPr>
          <a:xfrm>
            <a:off x="2759824" y="59036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5" name="object 11105"/>
          <p:cNvSpPr/>
          <p:nvPr/>
        </p:nvSpPr>
        <p:spPr>
          <a:xfrm>
            <a:off x="2759824" y="590579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6" name="object 11106"/>
          <p:cNvSpPr/>
          <p:nvPr/>
        </p:nvSpPr>
        <p:spPr>
          <a:xfrm>
            <a:off x="2761970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7" name="object 11107"/>
          <p:cNvSpPr/>
          <p:nvPr/>
        </p:nvSpPr>
        <p:spPr>
          <a:xfrm>
            <a:off x="276197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8" name="object 11108"/>
          <p:cNvSpPr/>
          <p:nvPr/>
        </p:nvSpPr>
        <p:spPr>
          <a:xfrm>
            <a:off x="2761970" y="590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9" name="object 11109"/>
          <p:cNvSpPr/>
          <p:nvPr/>
        </p:nvSpPr>
        <p:spPr>
          <a:xfrm>
            <a:off x="2761970" y="591008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0" name="object 11110"/>
          <p:cNvSpPr/>
          <p:nvPr/>
        </p:nvSpPr>
        <p:spPr>
          <a:xfrm>
            <a:off x="2764116" y="5910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1" name="object 11111"/>
          <p:cNvSpPr/>
          <p:nvPr/>
        </p:nvSpPr>
        <p:spPr>
          <a:xfrm>
            <a:off x="2764116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2" name="object 11112"/>
          <p:cNvSpPr/>
          <p:nvPr/>
        </p:nvSpPr>
        <p:spPr>
          <a:xfrm>
            <a:off x="2764116" y="59122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46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3" name="object 11113"/>
          <p:cNvSpPr/>
          <p:nvPr/>
        </p:nvSpPr>
        <p:spPr>
          <a:xfrm>
            <a:off x="2766263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4" name="object 11114"/>
          <p:cNvSpPr/>
          <p:nvPr/>
        </p:nvSpPr>
        <p:spPr>
          <a:xfrm>
            <a:off x="2766263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5" name="object 11115"/>
          <p:cNvSpPr/>
          <p:nvPr/>
        </p:nvSpPr>
        <p:spPr>
          <a:xfrm>
            <a:off x="2766263" y="59143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6" name="object 11116"/>
          <p:cNvSpPr/>
          <p:nvPr/>
        </p:nvSpPr>
        <p:spPr>
          <a:xfrm>
            <a:off x="2768409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7" name="object 11117"/>
          <p:cNvSpPr/>
          <p:nvPr/>
        </p:nvSpPr>
        <p:spPr>
          <a:xfrm>
            <a:off x="2768409" y="591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8" name="object 11118"/>
          <p:cNvSpPr/>
          <p:nvPr/>
        </p:nvSpPr>
        <p:spPr>
          <a:xfrm>
            <a:off x="276840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9" name="object 11119"/>
          <p:cNvSpPr/>
          <p:nvPr/>
        </p:nvSpPr>
        <p:spPr>
          <a:xfrm>
            <a:off x="276840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0" name="object 11120"/>
          <p:cNvSpPr/>
          <p:nvPr/>
        </p:nvSpPr>
        <p:spPr>
          <a:xfrm>
            <a:off x="2768409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1" name="object 11121"/>
          <p:cNvSpPr/>
          <p:nvPr/>
        </p:nvSpPr>
        <p:spPr>
          <a:xfrm>
            <a:off x="2770543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2" name="object 11122"/>
          <p:cNvSpPr/>
          <p:nvPr/>
        </p:nvSpPr>
        <p:spPr>
          <a:xfrm>
            <a:off x="2770543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3" name="object 11123"/>
          <p:cNvSpPr/>
          <p:nvPr/>
        </p:nvSpPr>
        <p:spPr>
          <a:xfrm>
            <a:off x="2770543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4" name="object 11124"/>
          <p:cNvSpPr/>
          <p:nvPr/>
        </p:nvSpPr>
        <p:spPr>
          <a:xfrm>
            <a:off x="2770543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5" name="object 11125"/>
          <p:cNvSpPr/>
          <p:nvPr/>
        </p:nvSpPr>
        <p:spPr>
          <a:xfrm>
            <a:off x="2770543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6" name="object 11126"/>
          <p:cNvSpPr/>
          <p:nvPr/>
        </p:nvSpPr>
        <p:spPr>
          <a:xfrm>
            <a:off x="277268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7" name="object 11127"/>
          <p:cNvSpPr/>
          <p:nvPr/>
        </p:nvSpPr>
        <p:spPr>
          <a:xfrm>
            <a:off x="277268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8" name="object 11128"/>
          <p:cNvSpPr/>
          <p:nvPr/>
        </p:nvSpPr>
        <p:spPr>
          <a:xfrm>
            <a:off x="277268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9" name="object 11129"/>
          <p:cNvSpPr/>
          <p:nvPr/>
        </p:nvSpPr>
        <p:spPr>
          <a:xfrm>
            <a:off x="277268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0" name="object 11130"/>
          <p:cNvSpPr/>
          <p:nvPr/>
        </p:nvSpPr>
        <p:spPr>
          <a:xfrm>
            <a:off x="2772689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1" name="object 11131"/>
          <p:cNvSpPr/>
          <p:nvPr/>
        </p:nvSpPr>
        <p:spPr>
          <a:xfrm>
            <a:off x="277483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2" name="object 11132"/>
          <p:cNvSpPr/>
          <p:nvPr/>
        </p:nvSpPr>
        <p:spPr>
          <a:xfrm>
            <a:off x="277483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3" name="object 11133"/>
          <p:cNvSpPr/>
          <p:nvPr/>
        </p:nvSpPr>
        <p:spPr>
          <a:xfrm>
            <a:off x="277483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4" name="object 11134"/>
          <p:cNvSpPr/>
          <p:nvPr/>
        </p:nvSpPr>
        <p:spPr>
          <a:xfrm>
            <a:off x="2774835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5" name="object 11135"/>
          <p:cNvSpPr/>
          <p:nvPr/>
        </p:nvSpPr>
        <p:spPr>
          <a:xfrm>
            <a:off x="2774835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6" name="object 11136"/>
          <p:cNvSpPr/>
          <p:nvPr/>
        </p:nvSpPr>
        <p:spPr>
          <a:xfrm>
            <a:off x="277698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7" name="object 11137"/>
          <p:cNvSpPr/>
          <p:nvPr/>
        </p:nvSpPr>
        <p:spPr>
          <a:xfrm>
            <a:off x="277698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8" name="object 11138"/>
          <p:cNvSpPr/>
          <p:nvPr/>
        </p:nvSpPr>
        <p:spPr>
          <a:xfrm>
            <a:off x="277698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9" name="object 11139"/>
          <p:cNvSpPr/>
          <p:nvPr/>
        </p:nvSpPr>
        <p:spPr>
          <a:xfrm>
            <a:off x="2776982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0" name="object 11140"/>
          <p:cNvSpPr/>
          <p:nvPr/>
        </p:nvSpPr>
        <p:spPr>
          <a:xfrm>
            <a:off x="2776982" y="59165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46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1" name="object 11141"/>
          <p:cNvSpPr/>
          <p:nvPr/>
        </p:nvSpPr>
        <p:spPr>
          <a:xfrm>
            <a:off x="2779115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2" name="object 11142"/>
          <p:cNvSpPr/>
          <p:nvPr/>
        </p:nvSpPr>
        <p:spPr>
          <a:xfrm>
            <a:off x="2779115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3" name="object 11143"/>
          <p:cNvSpPr/>
          <p:nvPr/>
        </p:nvSpPr>
        <p:spPr>
          <a:xfrm>
            <a:off x="2779115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4" name="object 11144"/>
          <p:cNvSpPr/>
          <p:nvPr/>
        </p:nvSpPr>
        <p:spPr>
          <a:xfrm>
            <a:off x="2779115" y="59165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5" name="object 11145"/>
          <p:cNvSpPr/>
          <p:nvPr/>
        </p:nvSpPr>
        <p:spPr>
          <a:xfrm>
            <a:off x="2781261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6" name="object 11146"/>
          <p:cNvSpPr/>
          <p:nvPr/>
        </p:nvSpPr>
        <p:spPr>
          <a:xfrm>
            <a:off x="2781261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7" name="object 11147"/>
          <p:cNvSpPr/>
          <p:nvPr/>
        </p:nvSpPr>
        <p:spPr>
          <a:xfrm>
            <a:off x="2783408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8" name="object 11148"/>
          <p:cNvSpPr/>
          <p:nvPr/>
        </p:nvSpPr>
        <p:spPr>
          <a:xfrm>
            <a:off x="2783408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9" name="object 11149"/>
          <p:cNvSpPr/>
          <p:nvPr/>
        </p:nvSpPr>
        <p:spPr>
          <a:xfrm>
            <a:off x="2783408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0" name="object 11150"/>
          <p:cNvSpPr/>
          <p:nvPr/>
        </p:nvSpPr>
        <p:spPr>
          <a:xfrm>
            <a:off x="278555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1" name="object 11151"/>
          <p:cNvSpPr/>
          <p:nvPr/>
        </p:nvSpPr>
        <p:spPr>
          <a:xfrm>
            <a:off x="278555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2" name="object 11152"/>
          <p:cNvSpPr/>
          <p:nvPr/>
        </p:nvSpPr>
        <p:spPr>
          <a:xfrm>
            <a:off x="2785554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3" name="object 11153"/>
          <p:cNvSpPr/>
          <p:nvPr/>
        </p:nvSpPr>
        <p:spPr>
          <a:xfrm>
            <a:off x="2787688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4" name="object 11154"/>
          <p:cNvSpPr/>
          <p:nvPr/>
        </p:nvSpPr>
        <p:spPr>
          <a:xfrm>
            <a:off x="2787688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5" name="object 11155"/>
          <p:cNvSpPr/>
          <p:nvPr/>
        </p:nvSpPr>
        <p:spPr>
          <a:xfrm>
            <a:off x="2787688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6" name="object 11156"/>
          <p:cNvSpPr/>
          <p:nvPr/>
        </p:nvSpPr>
        <p:spPr>
          <a:xfrm>
            <a:off x="2787688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7" name="object 11157"/>
          <p:cNvSpPr/>
          <p:nvPr/>
        </p:nvSpPr>
        <p:spPr>
          <a:xfrm>
            <a:off x="2787688" y="59165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8" name="object 11158"/>
          <p:cNvSpPr/>
          <p:nvPr/>
        </p:nvSpPr>
        <p:spPr>
          <a:xfrm>
            <a:off x="27898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9" name="object 11159"/>
          <p:cNvSpPr/>
          <p:nvPr/>
        </p:nvSpPr>
        <p:spPr>
          <a:xfrm>
            <a:off x="27898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0" name="object 11160"/>
          <p:cNvSpPr/>
          <p:nvPr/>
        </p:nvSpPr>
        <p:spPr>
          <a:xfrm>
            <a:off x="27898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1" name="object 11161"/>
          <p:cNvSpPr/>
          <p:nvPr/>
        </p:nvSpPr>
        <p:spPr>
          <a:xfrm>
            <a:off x="27898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2" name="object 11162"/>
          <p:cNvSpPr/>
          <p:nvPr/>
        </p:nvSpPr>
        <p:spPr>
          <a:xfrm>
            <a:off x="27898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3" name="object 11163"/>
          <p:cNvSpPr/>
          <p:nvPr/>
        </p:nvSpPr>
        <p:spPr>
          <a:xfrm>
            <a:off x="2789834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4" name="object 11164"/>
          <p:cNvSpPr/>
          <p:nvPr/>
        </p:nvSpPr>
        <p:spPr>
          <a:xfrm>
            <a:off x="2789834" y="59143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5" name="object 11165"/>
          <p:cNvSpPr/>
          <p:nvPr/>
        </p:nvSpPr>
        <p:spPr>
          <a:xfrm>
            <a:off x="2791444" y="5905792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0" y="0"/>
                </a:moveTo>
                <a:lnTo>
                  <a:pt x="0" y="8572"/>
                </a:lnTo>
              </a:path>
            </a:pathLst>
          </a:custGeom>
          <a:ln w="3219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6" name="object 11166"/>
          <p:cNvSpPr/>
          <p:nvPr/>
        </p:nvSpPr>
        <p:spPr>
          <a:xfrm>
            <a:off x="2789834" y="59057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7" name="object 11167"/>
          <p:cNvSpPr/>
          <p:nvPr/>
        </p:nvSpPr>
        <p:spPr>
          <a:xfrm>
            <a:off x="2789834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8" name="object 11168"/>
          <p:cNvSpPr/>
          <p:nvPr/>
        </p:nvSpPr>
        <p:spPr>
          <a:xfrm>
            <a:off x="2787688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9" name="object 11169"/>
          <p:cNvSpPr/>
          <p:nvPr/>
        </p:nvSpPr>
        <p:spPr>
          <a:xfrm>
            <a:off x="2787688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0" name="object 11170"/>
          <p:cNvSpPr/>
          <p:nvPr/>
        </p:nvSpPr>
        <p:spPr>
          <a:xfrm>
            <a:off x="2787688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1" name="object 11171"/>
          <p:cNvSpPr/>
          <p:nvPr/>
        </p:nvSpPr>
        <p:spPr>
          <a:xfrm>
            <a:off x="2785541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2" name="object 11172"/>
          <p:cNvSpPr/>
          <p:nvPr/>
        </p:nvSpPr>
        <p:spPr>
          <a:xfrm>
            <a:off x="2785554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3" name="object 11173"/>
          <p:cNvSpPr/>
          <p:nvPr/>
        </p:nvSpPr>
        <p:spPr>
          <a:xfrm>
            <a:off x="2785554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4" name="object 11174"/>
          <p:cNvSpPr/>
          <p:nvPr/>
        </p:nvSpPr>
        <p:spPr>
          <a:xfrm>
            <a:off x="2783408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5" name="object 11175"/>
          <p:cNvSpPr/>
          <p:nvPr/>
        </p:nvSpPr>
        <p:spPr>
          <a:xfrm>
            <a:off x="2783408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6" name="object 11176"/>
          <p:cNvSpPr/>
          <p:nvPr/>
        </p:nvSpPr>
        <p:spPr>
          <a:xfrm>
            <a:off x="2783408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7" name="object 11177"/>
          <p:cNvSpPr/>
          <p:nvPr/>
        </p:nvSpPr>
        <p:spPr>
          <a:xfrm>
            <a:off x="2781261" y="59079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8" name="object 11178"/>
          <p:cNvSpPr/>
          <p:nvPr/>
        </p:nvSpPr>
        <p:spPr>
          <a:xfrm>
            <a:off x="2781261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9" name="object 11179"/>
          <p:cNvSpPr/>
          <p:nvPr/>
        </p:nvSpPr>
        <p:spPr>
          <a:xfrm>
            <a:off x="2781261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0" name="object 11180"/>
          <p:cNvSpPr/>
          <p:nvPr/>
        </p:nvSpPr>
        <p:spPr>
          <a:xfrm>
            <a:off x="2779115" y="59079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1" name="object 11181"/>
          <p:cNvSpPr/>
          <p:nvPr/>
        </p:nvSpPr>
        <p:spPr>
          <a:xfrm>
            <a:off x="2779115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2" name="object 11182"/>
          <p:cNvSpPr/>
          <p:nvPr/>
        </p:nvSpPr>
        <p:spPr>
          <a:xfrm>
            <a:off x="2779115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3" name="object 11183"/>
          <p:cNvSpPr/>
          <p:nvPr/>
        </p:nvSpPr>
        <p:spPr>
          <a:xfrm>
            <a:off x="2779115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4" name="object 11184"/>
          <p:cNvSpPr/>
          <p:nvPr/>
        </p:nvSpPr>
        <p:spPr>
          <a:xfrm>
            <a:off x="2779115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5" name="object 11185"/>
          <p:cNvSpPr/>
          <p:nvPr/>
        </p:nvSpPr>
        <p:spPr>
          <a:xfrm>
            <a:off x="2776969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6" name="object 11186"/>
          <p:cNvSpPr/>
          <p:nvPr/>
        </p:nvSpPr>
        <p:spPr>
          <a:xfrm>
            <a:off x="277698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7" name="object 11187"/>
          <p:cNvSpPr/>
          <p:nvPr/>
        </p:nvSpPr>
        <p:spPr>
          <a:xfrm>
            <a:off x="277698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8" name="object 11188"/>
          <p:cNvSpPr/>
          <p:nvPr/>
        </p:nvSpPr>
        <p:spPr>
          <a:xfrm>
            <a:off x="277698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9" name="object 11189"/>
          <p:cNvSpPr/>
          <p:nvPr/>
        </p:nvSpPr>
        <p:spPr>
          <a:xfrm>
            <a:off x="277698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0" name="object 11190"/>
          <p:cNvSpPr/>
          <p:nvPr/>
        </p:nvSpPr>
        <p:spPr>
          <a:xfrm>
            <a:off x="277698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1" name="object 11191"/>
          <p:cNvSpPr/>
          <p:nvPr/>
        </p:nvSpPr>
        <p:spPr>
          <a:xfrm>
            <a:off x="277698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2" name="object 11192"/>
          <p:cNvSpPr/>
          <p:nvPr/>
        </p:nvSpPr>
        <p:spPr>
          <a:xfrm>
            <a:off x="2774835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3" name="object 11193"/>
          <p:cNvSpPr/>
          <p:nvPr/>
        </p:nvSpPr>
        <p:spPr>
          <a:xfrm>
            <a:off x="2774835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4" name="object 11194"/>
          <p:cNvSpPr/>
          <p:nvPr/>
        </p:nvSpPr>
        <p:spPr>
          <a:xfrm>
            <a:off x="2774835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5" name="object 11195"/>
          <p:cNvSpPr/>
          <p:nvPr/>
        </p:nvSpPr>
        <p:spPr>
          <a:xfrm>
            <a:off x="2774835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6" name="object 11196"/>
          <p:cNvSpPr/>
          <p:nvPr/>
        </p:nvSpPr>
        <p:spPr>
          <a:xfrm>
            <a:off x="2774835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7" name="object 11197"/>
          <p:cNvSpPr/>
          <p:nvPr/>
        </p:nvSpPr>
        <p:spPr>
          <a:xfrm>
            <a:off x="2774835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8" name="object 11198"/>
          <p:cNvSpPr/>
          <p:nvPr/>
        </p:nvSpPr>
        <p:spPr>
          <a:xfrm>
            <a:off x="2774835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9" name="object 11199"/>
          <p:cNvSpPr/>
          <p:nvPr/>
        </p:nvSpPr>
        <p:spPr>
          <a:xfrm>
            <a:off x="2772689" y="590579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0" name="object 11200"/>
          <p:cNvSpPr/>
          <p:nvPr/>
        </p:nvSpPr>
        <p:spPr>
          <a:xfrm>
            <a:off x="2772689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1" name="object 11201"/>
          <p:cNvSpPr/>
          <p:nvPr/>
        </p:nvSpPr>
        <p:spPr>
          <a:xfrm>
            <a:off x="2772689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2" name="object 11202"/>
          <p:cNvSpPr/>
          <p:nvPr/>
        </p:nvSpPr>
        <p:spPr>
          <a:xfrm>
            <a:off x="2772689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3" name="object 11203"/>
          <p:cNvSpPr/>
          <p:nvPr/>
        </p:nvSpPr>
        <p:spPr>
          <a:xfrm>
            <a:off x="2772689" y="59036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4" name="object 11204"/>
          <p:cNvSpPr/>
          <p:nvPr/>
        </p:nvSpPr>
        <p:spPr>
          <a:xfrm>
            <a:off x="2772689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5" name="object 11205"/>
          <p:cNvSpPr/>
          <p:nvPr/>
        </p:nvSpPr>
        <p:spPr>
          <a:xfrm>
            <a:off x="2772689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6" name="object 11206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7" name="object 11207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8" name="object 11208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9" name="object 11209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0" name="object 11210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1" name="object 11211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2" name="object 11212"/>
          <p:cNvSpPr/>
          <p:nvPr/>
        </p:nvSpPr>
        <p:spPr>
          <a:xfrm>
            <a:off x="3344951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3" name="object 11213"/>
          <p:cNvSpPr/>
          <p:nvPr/>
        </p:nvSpPr>
        <p:spPr>
          <a:xfrm>
            <a:off x="334495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4" name="object 11214"/>
          <p:cNvSpPr/>
          <p:nvPr/>
        </p:nvSpPr>
        <p:spPr>
          <a:xfrm>
            <a:off x="334495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5" name="object 11215"/>
          <p:cNvSpPr/>
          <p:nvPr/>
        </p:nvSpPr>
        <p:spPr>
          <a:xfrm>
            <a:off x="334495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6" name="object 11216"/>
          <p:cNvSpPr/>
          <p:nvPr/>
        </p:nvSpPr>
        <p:spPr>
          <a:xfrm>
            <a:off x="334495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7" name="object 11217"/>
          <p:cNvSpPr/>
          <p:nvPr/>
        </p:nvSpPr>
        <p:spPr>
          <a:xfrm>
            <a:off x="334495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8" name="object 11218"/>
          <p:cNvSpPr/>
          <p:nvPr/>
        </p:nvSpPr>
        <p:spPr>
          <a:xfrm>
            <a:off x="334495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9" name="object 11219"/>
          <p:cNvSpPr/>
          <p:nvPr/>
        </p:nvSpPr>
        <p:spPr>
          <a:xfrm>
            <a:off x="334495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0" name="object 11220"/>
          <p:cNvSpPr/>
          <p:nvPr/>
        </p:nvSpPr>
        <p:spPr>
          <a:xfrm>
            <a:off x="334495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1" name="object 11221"/>
          <p:cNvSpPr/>
          <p:nvPr/>
        </p:nvSpPr>
        <p:spPr>
          <a:xfrm>
            <a:off x="334495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2" name="object 11222"/>
          <p:cNvSpPr/>
          <p:nvPr/>
        </p:nvSpPr>
        <p:spPr>
          <a:xfrm>
            <a:off x="334495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3" name="object 11223"/>
          <p:cNvSpPr/>
          <p:nvPr/>
        </p:nvSpPr>
        <p:spPr>
          <a:xfrm>
            <a:off x="334495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4" name="object 11224"/>
          <p:cNvSpPr/>
          <p:nvPr/>
        </p:nvSpPr>
        <p:spPr>
          <a:xfrm>
            <a:off x="334495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5" name="object 11225"/>
          <p:cNvSpPr/>
          <p:nvPr/>
        </p:nvSpPr>
        <p:spPr>
          <a:xfrm>
            <a:off x="3344951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6" name="object 11226"/>
          <p:cNvSpPr/>
          <p:nvPr/>
        </p:nvSpPr>
        <p:spPr>
          <a:xfrm>
            <a:off x="334495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7" name="object 11227"/>
          <p:cNvSpPr/>
          <p:nvPr/>
        </p:nvSpPr>
        <p:spPr>
          <a:xfrm>
            <a:off x="334495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8" name="object 11228"/>
          <p:cNvSpPr/>
          <p:nvPr/>
        </p:nvSpPr>
        <p:spPr>
          <a:xfrm>
            <a:off x="334495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9" name="object 11229"/>
          <p:cNvSpPr/>
          <p:nvPr/>
        </p:nvSpPr>
        <p:spPr>
          <a:xfrm>
            <a:off x="334495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0" name="object 11230"/>
          <p:cNvSpPr/>
          <p:nvPr/>
        </p:nvSpPr>
        <p:spPr>
          <a:xfrm>
            <a:off x="334495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1" name="object 11231"/>
          <p:cNvSpPr/>
          <p:nvPr/>
        </p:nvSpPr>
        <p:spPr>
          <a:xfrm>
            <a:off x="334495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2" name="object 11232"/>
          <p:cNvSpPr/>
          <p:nvPr/>
        </p:nvSpPr>
        <p:spPr>
          <a:xfrm>
            <a:off x="334495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3" name="object 11233"/>
          <p:cNvSpPr/>
          <p:nvPr/>
        </p:nvSpPr>
        <p:spPr>
          <a:xfrm>
            <a:off x="3344951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4" name="object 11234"/>
          <p:cNvSpPr/>
          <p:nvPr/>
        </p:nvSpPr>
        <p:spPr>
          <a:xfrm>
            <a:off x="334495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5" name="object 11235"/>
          <p:cNvSpPr/>
          <p:nvPr/>
        </p:nvSpPr>
        <p:spPr>
          <a:xfrm>
            <a:off x="334495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6" name="object 11236"/>
          <p:cNvSpPr/>
          <p:nvPr/>
        </p:nvSpPr>
        <p:spPr>
          <a:xfrm>
            <a:off x="334495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7" name="object 11237"/>
          <p:cNvSpPr/>
          <p:nvPr/>
        </p:nvSpPr>
        <p:spPr>
          <a:xfrm>
            <a:off x="334495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8" name="object 11238"/>
          <p:cNvSpPr/>
          <p:nvPr/>
        </p:nvSpPr>
        <p:spPr>
          <a:xfrm>
            <a:off x="334495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9" name="object 11239"/>
          <p:cNvSpPr/>
          <p:nvPr/>
        </p:nvSpPr>
        <p:spPr>
          <a:xfrm>
            <a:off x="334495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0" name="object 11240"/>
          <p:cNvSpPr/>
          <p:nvPr/>
        </p:nvSpPr>
        <p:spPr>
          <a:xfrm>
            <a:off x="3344951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1" name="object 11241"/>
          <p:cNvSpPr/>
          <p:nvPr/>
        </p:nvSpPr>
        <p:spPr>
          <a:xfrm>
            <a:off x="334495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2" name="object 11242"/>
          <p:cNvSpPr/>
          <p:nvPr/>
        </p:nvSpPr>
        <p:spPr>
          <a:xfrm>
            <a:off x="334495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3" name="object 11243"/>
          <p:cNvSpPr/>
          <p:nvPr/>
        </p:nvSpPr>
        <p:spPr>
          <a:xfrm>
            <a:off x="334495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4" name="object 11244"/>
          <p:cNvSpPr/>
          <p:nvPr/>
        </p:nvSpPr>
        <p:spPr>
          <a:xfrm>
            <a:off x="334495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5" name="object 11245"/>
          <p:cNvSpPr/>
          <p:nvPr/>
        </p:nvSpPr>
        <p:spPr>
          <a:xfrm>
            <a:off x="334495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6" name="object 11246"/>
          <p:cNvSpPr/>
          <p:nvPr/>
        </p:nvSpPr>
        <p:spPr>
          <a:xfrm>
            <a:off x="334495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7" name="object 11247"/>
          <p:cNvSpPr/>
          <p:nvPr/>
        </p:nvSpPr>
        <p:spPr>
          <a:xfrm>
            <a:off x="334495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8" name="object 11248"/>
          <p:cNvSpPr/>
          <p:nvPr/>
        </p:nvSpPr>
        <p:spPr>
          <a:xfrm>
            <a:off x="334495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9" name="object 11249"/>
          <p:cNvSpPr/>
          <p:nvPr/>
        </p:nvSpPr>
        <p:spPr>
          <a:xfrm>
            <a:off x="334495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0" name="object 11250"/>
          <p:cNvSpPr/>
          <p:nvPr/>
        </p:nvSpPr>
        <p:spPr>
          <a:xfrm>
            <a:off x="334495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1" name="object 11251"/>
          <p:cNvSpPr/>
          <p:nvPr/>
        </p:nvSpPr>
        <p:spPr>
          <a:xfrm>
            <a:off x="334495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2" name="object 11252"/>
          <p:cNvSpPr/>
          <p:nvPr/>
        </p:nvSpPr>
        <p:spPr>
          <a:xfrm>
            <a:off x="3344951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3" name="object 11253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4" name="object 11254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5" name="object 11255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6" name="object 11256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7" name="object 11257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8" name="object 11258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9" name="object 11259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0" name="object 11260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1" name="object 11261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2" name="object 11262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3" name="object 11263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4" name="object 11264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5" name="object 11265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6" name="object 11266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7" name="object 11267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8" name="object 11268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9" name="object 11269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0" name="object 11270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1" name="object 11271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2" name="object 11272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3" name="object 11273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4" name="object 11274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5" name="object 11275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6" name="object 11276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7" name="object 11277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8" name="object 11278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9" name="object 11279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0" name="object 11280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1" name="object 11281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2" name="object 11282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3" name="object 11283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4" name="object 11284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5" name="object 11285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6" name="object 11286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7" name="object 11287"/>
          <p:cNvSpPr/>
          <p:nvPr/>
        </p:nvSpPr>
        <p:spPr>
          <a:xfrm>
            <a:off x="334495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8" name="object 11288"/>
          <p:cNvSpPr/>
          <p:nvPr/>
        </p:nvSpPr>
        <p:spPr>
          <a:xfrm>
            <a:off x="3342805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9" name="object 11289"/>
          <p:cNvSpPr/>
          <p:nvPr/>
        </p:nvSpPr>
        <p:spPr>
          <a:xfrm>
            <a:off x="334280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0" name="object 11290"/>
          <p:cNvSpPr/>
          <p:nvPr/>
        </p:nvSpPr>
        <p:spPr>
          <a:xfrm>
            <a:off x="334280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1" name="object 11291"/>
          <p:cNvSpPr/>
          <p:nvPr/>
        </p:nvSpPr>
        <p:spPr>
          <a:xfrm>
            <a:off x="334280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2" name="object 11292"/>
          <p:cNvSpPr/>
          <p:nvPr/>
        </p:nvSpPr>
        <p:spPr>
          <a:xfrm>
            <a:off x="334280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3" name="object 11293"/>
          <p:cNvSpPr/>
          <p:nvPr/>
        </p:nvSpPr>
        <p:spPr>
          <a:xfrm>
            <a:off x="334280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4" name="object 11294"/>
          <p:cNvSpPr/>
          <p:nvPr/>
        </p:nvSpPr>
        <p:spPr>
          <a:xfrm>
            <a:off x="334280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5" name="object 11295"/>
          <p:cNvSpPr/>
          <p:nvPr/>
        </p:nvSpPr>
        <p:spPr>
          <a:xfrm>
            <a:off x="334280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6" name="object 11296"/>
          <p:cNvSpPr/>
          <p:nvPr/>
        </p:nvSpPr>
        <p:spPr>
          <a:xfrm>
            <a:off x="334280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7" name="object 11297"/>
          <p:cNvSpPr/>
          <p:nvPr/>
        </p:nvSpPr>
        <p:spPr>
          <a:xfrm>
            <a:off x="334280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8" name="object 11298"/>
          <p:cNvSpPr/>
          <p:nvPr/>
        </p:nvSpPr>
        <p:spPr>
          <a:xfrm>
            <a:off x="334280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9" name="object 11299"/>
          <p:cNvSpPr/>
          <p:nvPr/>
        </p:nvSpPr>
        <p:spPr>
          <a:xfrm>
            <a:off x="334280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0" name="object 11300"/>
          <p:cNvSpPr/>
          <p:nvPr/>
        </p:nvSpPr>
        <p:spPr>
          <a:xfrm>
            <a:off x="334280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1" name="object 11301"/>
          <p:cNvSpPr/>
          <p:nvPr/>
        </p:nvSpPr>
        <p:spPr>
          <a:xfrm>
            <a:off x="3342805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2" name="object 11302"/>
          <p:cNvSpPr/>
          <p:nvPr/>
        </p:nvSpPr>
        <p:spPr>
          <a:xfrm>
            <a:off x="33428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3" name="object 11303"/>
          <p:cNvSpPr/>
          <p:nvPr/>
        </p:nvSpPr>
        <p:spPr>
          <a:xfrm>
            <a:off x="33428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4" name="object 11304"/>
          <p:cNvSpPr/>
          <p:nvPr/>
        </p:nvSpPr>
        <p:spPr>
          <a:xfrm>
            <a:off x="33428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5" name="object 11305"/>
          <p:cNvSpPr/>
          <p:nvPr/>
        </p:nvSpPr>
        <p:spPr>
          <a:xfrm>
            <a:off x="33428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6" name="object 11306"/>
          <p:cNvSpPr/>
          <p:nvPr/>
        </p:nvSpPr>
        <p:spPr>
          <a:xfrm>
            <a:off x="33428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7" name="object 11307"/>
          <p:cNvSpPr/>
          <p:nvPr/>
        </p:nvSpPr>
        <p:spPr>
          <a:xfrm>
            <a:off x="33428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8" name="object 11308"/>
          <p:cNvSpPr/>
          <p:nvPr/>
        </p:nvSpPr>
        <p:spPr>
          <a:xfrm>
            <a:off x="33428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9" name="object 11309"/>
          <p:cNvSpPr/>
          <p:nvPr/>
        </p:nvSpPr>
        <p:spPr>
          <a:xfrm>
            <a:off x="33428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0" name="object 11310"/>
          <p:cNvSpPr/>
          <p:nvPr/>
        </p:nvSpPr>
        <p:spPr>
          <a:xfrm>
            <a:off x="33428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1" name="object 11311"/>
          <p:cNvSpPr/>
          <p:nvPr/>
        </p:nvSpPr>
        <p:spPr>
          <a:xfrm>
            <a:off x="33428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2" name="object 11312"/>
          <p:cNvSpPr/>
          <p:nvPr/>
        </p:nvSpPr>
        <p:spPr>
          <a:xfrm>
            <a:off x="33428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3" name="object 11313"/>
          <p:cNvSpPr/>
          <p:nvPr/>
        </p:nvSpPr>
        <p:spPr>
          <a:xfrm>
            <a:off x="3342805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4" name="object 11314"/>
          <p:cNvSpPr/>
          <p:nvPr/>
        </p:nvSpPr>
        <p:spPr>
          <a:xfrm>
            <a:off x="33428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5" name="object 11315"/>
          <p:cNvSpPr/>
          <p:nvPr/>
        </p:nvSpPr>
        <p:spPr>
          <a:xfrm>
            <a:off x="33428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6" name="object 11316"/>
          <p:cNvSpPr/>
          <p:nvPr/>
        </p:nvSpPr>
        <p:spPr>
          <a:xfrm>
            <a:off x="33428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7" name="object 11317"/>
          <p:cNvSpPr/>
          <p:nvPr/>
        </p:nvSpPr>
        <p:spPr>
          <a:xfrm>
            <a:off x="33428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8" name="object 11318"/>
          <p:cNvSpPr/>
          <p:nvPr/>
        </p:nvSpPr>
        <p:spPr>
          <a:xfrm>
            <a:off x="33428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9" name="object 11319"/>
          <p:cNvSpPr/>
          <p:nvPr/>
        </p:nvSpPr>
        <p:spPr>
          <a:xfrm>
            <a:off x="33428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0" name="object 11320"/>
          <p:cNvSpPr/>
          <p:nvPr/>
        </p:nvSpPr>
        <p:spPr>
          <a:xfrm>
            <a:off x="3342805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1" name="object 11321"/>
          <p:cNvSpPr/>
          <p:nvPr/>
        </p:nvSpPr>
        <p:spPr>
          <a:xfrm>
            <a:off x="33428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2" name="object 11322"/>
          <p:cNvSpPr/>
          <p:nvPr/>
        </p:nvSpPr>
        <p:spPr>
          <a:xfrm>
            <a:off x="33428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3" name="object 11323"/>
          <p:cNvSpPr/>
          <p:nvPr/>
        </p:nvSpPr>
        <p:spPr>
          <a:xfrm>
            <a:off x="33428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4" name="object 11324"/>
          <p:cNvSpPr/>
          <p:nvPr/>
        </p:nvSpPr>
        <p:spPr>
          <a:xfrm>
            <a:off x="33428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5" name="object 11325"/>
          <p:cNvSpPr/>
          <p:nvPr/>
        </p:nvSpPr>
        <p:spPr>
          <a:xfrm>
            <a:off x="33428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6" name="object 11326"/>
          <p:cNvSpPr/>
          <p:nvPr/>
        </p:nvSpPr>
        <p:spPr>
          <a:xfrm>
            <a:off x="33428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7" name="object 11327"/>
          <p:cNvSpPr/>
          <p:nvPr/>
        </p:nvSpPr>
        <p:spPr>
          <a:xfrm>
            <a:off x="33428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8" name="object 11328"/>
          <p:cNvSpPr/>
          <p:nvPr/>
        </p:nvSpPr>
        <p:spPr>
          <a:xfrm>
            <a:off x="33428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9" name="object 11329"/>
          <p:cNvSpPr/>
          <p:nvPr/>
        </p:nvSpPr>
        <p:spPr>
          <a:xfrm>
            <a:off x="33428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0" name="object 11330"/>
          <p:cNvSpPr/>
          <p:nvPr/>
        </p:nvSpPr>
        <p:spPr>
          <a:xfrm>
            <a:off x="3342805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1" name="object 11331"/>
          <p:cNvSpPr/>
          <p:nvPr/>
        </p:nvSpPr>
        <p:spPr>
          <a:xfrm>
            <a:off x="334280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2" name="object 11332"/>
          <p:cNvSpPr/>
          <p:nvPr/>
        </p:nvSpPr>
        <p:spPr>
          <a:xfrm>
            <a:off x="334280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3" name="object 11333"/>
          <p:cNvSpPr/>
          <p:nvPr/>
        </p:nvSpPr>
        <p:spPr>
          <a:xfrm>
            <a:off x="334280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4" name="object 11334"/>
          <p:cNvSpPr/>
          <p:nvPr/>
        </p:nvSpPr>
        <p:spPr>
          <a:xfrm>
            <a:off x="334280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5" name="object 11335"/>
          <p:cNvSpPr/>
          <p:nvPr/>
        </p:nvSpPr>
        <p:spPr>
          <a:xfrm>
            <a:off x="334280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6" name="object 11336"/>
          <p:cNvSpPr/>
          <p:nvPr/>
        </p:nvSpPr>
        <p:spPr>
          <a:xfrm>
            <a:off x="334280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7" name="object 11337"/>
          <p:cNvSpPr/>
          <p:nvPr/>
        </p:nvSpPr>
        <p:spPr>
          <a:xfrm>
            <a:off x="334280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8" name="object 11338"/>
          <p:cNvSpPr/>
          <p:nvPr/>
        </p:nvSpPr>
        <p:spPr>
          <a:xfrm>
            <a:off x="334280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9" name="object 11339"/>
          <p:cNvSpPr/>
          <p:nvPr/>
        </p:nvSpPr>
        <p:spPr>
          <a:xfrm>
            <a:off x="334280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0" name="object 11340"/>
          <p:cNvSpPr/>
          <p:nvPr/>
        </p:nvSpPr>
        <p:spPr>
          <a:xfrm>
            <a:off x="334280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1" name="object 11341"/>
          <p:cNvSpPr/>
          <p:nvPr/>
        </p:nvSpPr>
        <p:spPr>
          <a:xfrm>
            <a:off x="334280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2" name="object 11342"/>
          <p:cNvSpPr/>
          <p:nvPr/>
        </p:nvSpPr>
        <p:spPr>
          <a:xfrm>
            <a:off x="334280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3" name="object 11343"/>
          <p:cNvSpPr/>
          <p:nvPr/>
        </p:nvSpPr>
        <p:spPr>
          <a:xfrm>
            <a:off x="3342805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4" name="object 11344"/>
          <p:cNvSpPr/>
          <p:nvPr/>
        </p:nvSpPr>
        <p:spPr>
          <a:xfrm>
            <a:off x="334280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5" name="object 11345"/>
          <p:cNvSpPr/>
          <p:nvPr/>
        </p:nvSpPr>
        <p:spPr>
          <a:xfrm>
            <a:off x="334280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6" name="object 11346"/>
          <p:cNvSpPr/>
          <p:nvPr/>
        </p:nvSpPr>
        <p:spPr>
          <a:xfrm>
            <a:off x="334280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7" name="object 11347"/>
          <p:cNvSpPr/>
          <p:nvPr/>
        </p:nvSpPr>
        <p:spPr>
          <a:xfrm>
            <a:off x="334280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8" name="object 11348"/>
          <p:cNvSpPr/>
          <p:nvPr/>
        </p:nvSpPr>
        <p:spPr>
          <a:xfrm>
            <a:off x="334280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9" name="object 11349"/>
          <p:cNvSpPr/>
          <p:nvPr/>
        </p:nvSpPr>
        <p:spPr>
          <a:xfrm>
            <a:off x="334280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0" name="object 11350"/>
          <p:cNvSpPr/>
          <p:nvPr/>
        </p:nvSpPr>
        <p:spPr>
          <a:xfrm>
            <a:off x="334280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1" name="object 11351"/>
          <p:cNvSpPr/>
          <p:nvPr/>
        </p:nvSpPr>
        <p:spPr>
          <a:xfrm>
            <a:off x="334280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2" name="object 11352"/>
          <p:cNvSpPr/>
          <p:nvPr/>
        </p:nvSpPr>
        <p:spPr>
          <a:xfrm>
            <a:off x="334280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3" name="object 11353"/>
          <p:cNvSpPr/>
          <p:nvPr/>
        </p:nvSpPr>
        <p:spPr>
          <a:xfrm>
            <a:off x="334280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4" name="object 11354"/>
          <p:cNvSpPr/>
          <p:nvPr/>
        </p:nvSpPr>
        <p:spPr>
          <a:xfrm>
            <a:off x="3342805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5" name="object 11355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6" name="object 11356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7" name="object 11357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8" name="object 11358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9" name="object 11359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0" name="object 11360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1" name="object 11361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2" name="object 11362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3" name="object 11363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4" name="object 11364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5" name="object 11365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6" name="object 11366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7" name="object 11367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8" name="object 11368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9" name="object 11369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0" name="object 11370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1" name="object 11371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2" name="object 11372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3" name="object 11373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4" name="object 11374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5" name="object 11375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6" name="object 11376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7" name="object 11377"/>
          <p:cNvSpPr/>
          <p:nvPr/>
        </p:nvSpPr>
        <p:spPr>
          <a:xfrm>
            <a:off x="334495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8" name="object 11378"/>
          <p:cNvSpPr/>
          <p:nvPr/>
        </p:nvSpPr>
        <p:spPr>
          <a:xfrm>
            <a:off x="3396399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9" name="object 11379"/>
          <p:cNvSpPr/>
          <p:nvPr/>
        </p:nvSpPr>
        <p:spPr>
          <a:xfrm>
            <a:off x="33985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0" name="object 11380"/>
          <p:cNvSpPr/>
          <p:nvPr/>
        </p:nvSpPr>
        <p:spPr>
          <a:xfrm>
            <a:off x="33985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1" name="object 11381"/>
          <p:cNvSpPr/>
          <p:nvPr/>
        </p:nvSpPr>
        <p:spPr>
          <a:xfrm>
            <a:off x="33985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2" name="object 11382"/>
          <p:cNvSpPr/>
          <p:nvPr/>
        </p:nvSpPr>
        <p:spPr>
          <a:xfrm>
            <a:off x="33985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3" name="object 11383"/>
          <p:cNvSpPr/>
          <p:nvPr/>
        </p:nvSpPr>
        <p:spPr>
          <a:xfrm>
            <a:off x="339853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4" name="object 11384"/>
          <p:cNvSpPr/>
          <p:nvPr/>
        </p:nvSpPr>
        <p:spPr>
          <a:xfrm>
            <a:off x="3398532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5" name="object 11385"/>
          <p:cNvSpPr/>
          <p:nvPr/>
        </p:nvSpPr>
        <p:spPr>
          <a:xfrm>
            <a:off x="33985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6" name="object 11386"/>
          <p:cNvSpPr/>
          <p:nvPr/>
        </p:nvSpPr>
        <p:spPr>
          <a:xfrm>
            <a:off x="33985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7" name="object 11387"/>
          <p:cNvSpPr/>
          <p:nvPr/>
        </p:nvSpPr>
        <p:spPr>
          <a:xfrm>
            <a:off x="33985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8" name="object 11388"/>
          <p:cNvSpPr/>
          <p:nvPr/>
        </p:nvSpPr>
        <p:spPr>
          <a:xfrm>
            <a:off x="33985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9" name="object 11389"/>
          <p:cNvSpPr/>
          <p:nvPr/>
        </p:nvSpPr>
        <p:spPr>
          <a:xfrm>
            <a:off x="33985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0" name="object 11390"/>
          <p:cNvSpPr/>
          <p:nvPr/>
        </p:nvSpPr>
        <p:spPr>
          <a:xfrm>
            <a:off x="33985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1" name="object 11391"/>
          <p:cNvSpPr/>
          <p:nvPr/>
        </p:nvSpPr>
        <p:spPr>
          <a:xfrm>
            <a:off x="33985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2" name="object 11392"/>
          <p:cNvSpPr/>
          <p:nvPr/>
        </p:nvSpPr>
        <p:spPr>
          <a:xfrm>
            <a:off x="33985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3" name="object 11393"/>
          <p:cNvSpPr/>
          <p:nvPr/>
        </p:nvSpPr>
        <p:spPr>
          <a:xfrm>
            <a:off x="33985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4" name="object 11394"/>
          <p:cNvSpPr/>
          <p:nvPr/>
        </p:nvSpPr>
        <p:spPr>
          <a:xfrm>
            <a:off x="33985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5" name="object 11395"/>
          <p:cNvSpPr/>
          <p:nvPr/>
        </p:nvSpPr>
        <p:spPr>
          <a:xfrm>
            <a:off x="33985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6" name="object 11396"/>
          <p:cNvSpPr/>
          <p:nvPr/>
        </p:nvSpPr>
        <p:spPr>
          <a:xfrm>
            <a:off x="339853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7" name="object 11397"/>
          <p:cNvSpPr/>
          <p:nvPr/>
        </p:nvSpPr>
        <p:spPr>
          <a:xfrm>
            <a:off x="3398532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8" name="object 11398"/>
          <p:cNvSpPr/>
          <p:nvPr/>
        </p:nvSpPr>
        <p:spPr>
          <a:xfrm>
            <a:off x="33985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9" name="object 11399"/>
          <p:cNvSpPr/>
          <p:nvPr/>
        </p:nvSpPr>
        <p:spPr>
          <a:xfrm>
            <a:off x="33985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0" name="object 11400"/>
          <p:cNvSpPr/>
          <p:nvPr/>
        </p:nvSpPr>
        <p:spPr>
          <a:xfrm>
            <a:off x="33985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1" name="object 11401"/>
          <p:cNvSpPr/>
          <p:nvPr/>
        </p:nvSpPr>
        <p:spPr>
          <a:xfrm>
            <a:off x="33985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2" name="object 11402"/>
          <p:cNvSpPr/>
          <p:nvPr/>
        </p:nvSpPr>
        <p:spPr>
          <a:xfrm>
            <a:off x="33985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3" name="object 11403"/>
          <p:cNvSpPr/>
          <p:nvPr/>
        </p:nvSpPr>
        <p:spPr>
          <a:xfrm>
            <a:off x="33985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4" name="object 11404"/>
          <p:cNvSpPr/>
          <p:nvPr/>
        </p:nvSpPr>
        <p:spPr>
          <a:xfrm>
            <a:off x="33985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5" name="object 11405"/>
          <p:cNvSpPr/>
          <p:nvPr/>
        </p:nvSpPr>
        <p:spPr>
          <a:xfrm>
            <a:off x="3398532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6" name="object 11406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7" name="object 11407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8" name="object 11408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9" name="object 11409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0" name="object 11410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1" name="object 11411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2" name="object 11412"/>
          <p:cNvSpPr/>
          <p:nvPr/>
        </p:nvSpPr>
        <p:spPr>
          <a:xfrm>
            <a:off x="3398532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3" name="object 11413"/>
          <p:cNvSpPr/>
          <p:nvPr/>
        </p:nvSpPr>
        <p:spPr>
          <a:xfrm>
            <a:off x="33985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4" name="object 11414"/>
          <p:cNvSpPr/>
          <p:nvPr/>
        </p:nvSpPr>
        <p:spPr>
          <a:xfrm>
            <a:off x="33985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5" name="object 11415"/>
          <p:cNvSpPr/>
          <p:nvPr/>
        </p:nvSpPr>
        <p:spPr>
          <a:xfrm>
            <a:off x="33985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6" name="object 11416"/>
          <p:cNvSpPr/>
          <p:nvPr/>
        </p:nvSpPr>
        <p:spPr>
          <a:xfrm>
            <a:off x="33985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7" name="object 11417"/>
          <p:cNvSpPr/>
          <p:nvPr/>
        </p:nvSpPr>
        <p:spPr>
          <a:xfrm>
            <a:off x="33985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8" name="object 11418"/>
          <p:cNvSpPr/>
          <p:nvPr/>
        </p:nvSpPr>
        <p:spPr>
          <a:xfrm>
            <a:off x="33985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9" name="object 11419"/>
          <p:cNvSpPr/>
          <p:nvPr/>
        </p:nvSpPr>
        <p:spPr>
          <a:xfrm>
            <a:off x="33985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0" name="object 11420"/>
          <p:cNvSpPr/>
          <p:nvPr/>
        </p:nvSpPr>
        <p:spPr>
          <a:xfrm>
            <a:off x="33985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1" name="object 11421"/>
          <p:cNvSpPr/>
          <p:nvPr/>
        </p:nvSpPr>
        <p:spPr>
          <a:xfrm>
            <a:off x="33985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2" name="object 11422"/>
          <p:cNvSpPr/>
          <p:nvPr/>
        </p:nvSpPr>
        <p:spPr>
          <a:xfrm>
            <a:off x="33985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3" name="object 11423"/>
          <p:cNvSpPr/>
          <p:nvPr/>
        </p:nvSpPr>
        <p:spPr>
          <a:xfrm>
            <a:off x="33985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4" name="object 11424"/>
          <p:cNvSpPr/>
          <p:nvPr/>
        </p:nvSpPr>
        <p:spPr>
          <a:xfrm>
            <a:off x="3398532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5" name="object 11425"/>
          <p:cNvSpPr/>
          <p:nvPr/>
        </p:nvSpPr>
        <p:spPr>
          <a:xfrm>
            <a:off x="33985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6" name="object 11426"/>
          <p:cNvSpPr/>
          <p:nvPr/>
        </p:nvSpPr>
        <p:spPr>
          <a:xfrm>
            <a:off x="33985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7" name="object 11427"/>
          <p:cNvSpPr/>
          <p:nvPr/>
        </p:nvSpPr>
        <p:spPr>
          <a:xfrm>
            <a:off x="33985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8" name="object 11428"/>
          <p:cNvSpPr/>
          <p:nvPr/>
        </p:nvSpPr>
        <p:spPr>
          <a:xfrm>
            <a:off x="33985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9" name="object 11429"/>
          <p:cNvSpPr/>
          <p:nvPr/>
        </p:nvSpPr>
        <p:spPr>
          <a:xfrm>
            <a:off x="33985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0" name="object 11430"/>
          <p:cNvSpPr/>
          <p:nvPr/>
        </p:nvSpPr>
        <p:spPr>
          <a:xfrm>
            <a:off x="33985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1" name="object 11431"/>
          <p:cNvSpPr/>
          <p:nvPr/>
        </p:nvSpPr>
        <p:spPr>
          <a:xfrm>
            <a:off x="33985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2" name="object 11432"/>
          <p:cNvSpPr/>
          <p:nvPr/>
        </p:nvSpPr>
        <p:spPr>
          <a:xfrm>
            <a:off x="33985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3" name="object 11433"/>
          <p:cNvSpPr/>
          <p:nvPr/>
        </p:nvSpPr>
        <p:spPr>
          <a:xfrm>
            <a:off x="33985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4" name="object 11434"/>
          <p:cNvSpPr/>
          <p:nvPr/>
        </p:nvSpPr>
        <p:spPr>
          <a:xfrm>
            <a:off x="33985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5" name="object 11435"/>
          <p:cNvSpPr/>
          <p:nvPr/>
        </p:nvSpPr>
        <p:spPr>
          <a:xfrm>
            <a:off x="339853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6" name="object 11436"/>
          <p:cNvSpPr/>
          <p:nvPr/>
        </p:nvSpPr>
        <p:spPr>
          <a:xfrm>
            <a:off x="3396386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7" name="object 11437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8" name="object 11438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9" name="object 11439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0" name="object 11440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1" name="object 11441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2" name="object 11442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3" name="object 11443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4" name="object 11444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5" name="object 11445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6" name="object 11446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7" name="object 11447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8" name="object 11448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9" name="object 11449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0" name="object 11450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1" name="object 11451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2" name="object 11452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3" name="object 11453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4" name="object 11454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5" name="object 11455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6" name="object 11456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7" name="object 11457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8" name="object 11458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9" name="object 11459"/>
          <p:cNvSpPr/>
          <p:nvPr/>
        </p:nvSpPr>
        <p:spPr>
          <a:xfrm>
            <a:off x="339639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0" name="object 11460"/>
          <p:cNvSpPr/>
          <p:nvPr/>
        </p:nvSpPr>
        <p:spPr>
          <a:xfrm>
            <a:off x="3394252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1" name="object 11461"/>
          <p:cNvSpPr/>
          <p:nvPr/>
        </p:nvSpPr>
        <p:spPr>
          <a:xfrm>
            <a:off x="33942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2" name="object 11462"/>
          <p:cNvSpPr/>
          <p:nvPr/>
        </p:nvSpPr>
        <p:spPr>
          <a:xfrm>
            <a:off x="33942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3" name="object 11463"/>
          <p:cNvSpPr/>
          <p:nvPr/>
        </p:nvSpPr>
        <p:spPr>
          <a:xfrm>
            <a:off x="33942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4" name="object 11464"/>
          <p:cNvSpPr/>
          <p:nvPr/>
        </p:nvSpPr>
        <p:spPr>
          <a:xfrm>
            <a:off x="33942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5" name="object 11465"/>
          <p:cNvSpPr/>
          <p:nvPr/>
        </p:nvSpPr>
        <p:spPr>
          <a:xfrm>
            <a:off x="33942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6" name="object 11466"/>
          <p:cNvSpPr/>
          <p:nvPr/>
        </p:nvSpPr>
        <p:spPr>
          <a:xfrm>
            <a:off x="33942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7" name="object 11467"/>
          <p:cNvSpPr/>
          <p:nvPr/>
        </p:nvSpPr>
        <p:spPr>
          <a:xfrm>
            <a:off x="33942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8" name="object 11468"/>
          <p:cNvSpPr/>
          <p:nvPr/>
        </p:nvSpPr>
        <p:spPr>
          <a:xfrm>
            <a:off x="33942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9" name="object 11469"/>
          <p:cNvSpPr/>
          <p:nvPr/>
        </p:nvSpPr>
        <p:spPr>
          <a:xfrm>
            <a:off x="33942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0" name="object 11470"/>
          <p:cNvSpPr/>
          <p:nvPr/>
        </p:nvSpPr>
        <p:spPr>
          <a:xfrm>
            <a:off x="33942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1" name="object 11471"/>
          <p:cNvSpPr/>
          <p:nvPr/>
        </p:nvSpPr>
        <p:spPr>
          <a:xfrm>
            <a:off x="33942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2" name="object 11472"/>
          <p:cNvSpPr/>
          <p:nvPr/>
        </p:nvSpPr>
        <p:spPr>
          <a:xfrm>
            <a:off x="339425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3" name="object 11473"/>
          <p:cNvSpPr/>
          <p:nvPr/>
        </p:nvSpPr>
        <p:spPr>
          <a:xfrm>
            <a:off x="3394252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4" name="object 11474"/>
          <p:cNvSpPr/>
          <p:nvPr/>
        </p:nvSpPr>
        <p:spPr>
          <a:xfrm>
            <a:off x="33942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5" name="object 11475"/>
          <p:cNvSpPr/>
          <p:nvPr/>
        </p:nvSpPr>
        <p:spPr>
          <a:xfrm>
            <a:off x="33942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6" name="object 11476"/>
          <p:cNvSpPr/>
          <p:nvPr/>
        </p:nvSpPr>
        <p:spPr>
          <a:xfrm>
            <a:off x="33942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7" name="object 11477"/>
          <p:cNvSpPr/>
          <p:nvPr/>
        </p:nvSpPr>
        <p:spPr>
          <a:xfrm>
            <a:off x="33942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8" name="object 11478"/>
          <p:cNvSpPr/>
          <p:nvPr/>
        </p:nvSpPr>
        <p:spPr>
          <a:xfrm>
            <a:off x="33942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9" name="object 11479"/>
          <p:cNvSpPr/>
          <p:nvPr/>
        </p:nvSpPr>
        <p:spPr>
          <a:xfrm>
            <a:off x="33942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0" name="object 11480"/>
          <p:cNvSpPr/>
          <p:nvPr/>
        </p:nvSpPr>
        <p:spPr>
          <a:xfrm>
            <a:off x="33942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1" name="object 11481"/>
          <p:cNvSpPr/>
          <p:nvPr/>
        </p:nvSpPr>
        <p:spPr>
          <a:xfrm>
            <a:off x="33942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2" name="object 11482"/>
          <p:cNvSpPr/>
          <p:nvPr/>
        </p:nvSpPr>
        <p:spPr>
          <a:xfrm>
            <a:off x="33942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3" name="object 11483"/>
          <p:cNvSpPr/>
          <p:nvPr/>
        </p:nvSpPr>
        <p:spPr>
          <a:xfrm>
            <a:off x="33942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4" name="object 11484"/>
          <p:cNvSpPr/>
          <p:nvPr/>
        </p:nvSpPr>
        <p:spPr>
          <a:xfrm>
            <a:off x="339425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5" name="object 11485"/>
          <p:cNvSpPr/>
          <p:nvPr/>
        </p:nvSpPr>
        <p:spPr>
          <a:xfrm>
            <a:off x="3394252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6" name="object 11486"/>
          <p:cNvSpPr/>
          <p:nvPr/>
        </p:nvSpPr>
        <p:spPr>
          <a:xfrm>
            <a:off x="339425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7" name="object 11487"/>
          <p:cNvSpPr/>
          <p:nvPr/>
        </p:nvSpPr>
        <p:spPr>
          <a:xfrm>
            <a:off x="339425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8" name="object 11488"/>
          <p:cNvSpPr/>
          <p:nvPr/>
        </p:nvSpPr>
        <p:spPr>
          <a:xfrm>
            <a:off x="339425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9" name="object 11489"/>
          <p:cNvSpPr/>
          <p:nvPr/>
        </p:nvSpPr>
        <p:spPr>
          <a:xfrm>
            <a:off x="339425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0" name="object 11490"/>
          <p:cNvSpPr/>
          <p:nvPr/>
        </p:nvSpPr>
        <p:spPr>
          <a:xfrm>
            <a:off x="339425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1" name="object 11491"/>
          <p:cNvSpPr/>
          <p:nvPr/>
        </p:nvSpPr>
        <p:spPr>
          <a:xfrm>
            <a:off x="339425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2" name="object 11492"/>
          <p:cNvSpPr/>
          <p:nvPr/>
        </p:nvSpPr>
        <p:spPr>
          <a:xfrm>
            <a:off x="3394252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3" name="object 11493"/>
          <p:cNvSpPr/>
          <p:nvPr/>
        </p:nvSpPr>
        <p:spPr>
          <a:xfrm>
            <a:off x="339425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4" name="object 11494"/>
          <p:cNvSpPr/>
          <p:nvPr/>
        </p:nvSpPr>
        <p:spPr>
          <a:xfrm>
            <a:off x="339425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5" name="object 11495"/>
          <p:cNvSpPr/>
          <p:nvPr/>
        </p:nvSpPr>
        <p:spPr>
          <a:xfrm>
            <a:off x="339425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6" name="object 11496"/>
          <p:cNvSpPr/>
          <p:nvPr/>
        </p:nvSpPr>
        <p:spPr>
          <a:xfrm>
            <a:off x="339425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7" name="object 11497"/>
          <p:cNvSpPr/>
          <p:nvPr/>
        </p:nvSpPr>
        <p:spPr>
          <a:xfrm>
            <a:off x="339425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8" name="object 11498"/>
          <p:cNvSpPr/>
          <p:nvPr/>
        </p:nvSpPr>
        <p:spPr>
          <a:xfrm>
            <a:off x="339425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9" name="object 11499"/>
          <p:cNvSpPr/>
          <p:nvPr/>
        </p:nvSpPr>
        <p:spPr>
          <a:xfrm>
            <a:off x="339425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0" name="object 11500"/>
          <p:cNvSpPr/>
          <p:nvPr/>
        </p:nvSpPr>
        <p:spPr>
          <a:xfrm>
            <a:off x="339425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1" name="object 11501"/>
          <p:cNvSpPr/>
          <p:nvPr/>
        </p:nvSpPr>
        <p:spPr>
          <a:xfrm>
            <a:off x="339425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2" name="object 11502"/>
          <p:cNvSpPr/>
          <p:nvPr/>
        </p:nvSpPr>
        <p:spPr>
          <a:xfrm>
            <a:off x="3394252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3" name="object 11503"/>
          <p:cNvSpPr/>
          <p:nvPr/>
        </p:nvSpPr>
        <p:spPr>
          <a:xfrm>
            <a:off x="33942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4" name="object 11504"/>
          <p:cNvSpPr/>
          <p:nvPr/>
        </p:nvSpPr>
        <p:spPr>
          <a:xfrm>
            <a:off x="33942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5" name="object 11505"/>
          <p:cNvSpPr/>
          <p:nvPr/>
        </p:nvSpPr>
        <p:spPr>
          <a:xfrm>
            <a:off x="33942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6" name="object 11506"/>
          <p:cNvSpPr/>
          <p:nvPr/>
        </p:nvSpPr>
        <p:spPr>
          <a:xfrm>
            <a:off x="33942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7" name="object 11507"/>
          <p:cNvSpPr/>
          <p:nvPr/>
        </p:nvSpPr>
        <p:spPr>
          <a:xfrm>
            <a:off x="33942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8" name="object 11508"/>
          <p:cNvSpPr/>
          <p:nvPr/>
        </p:nvSpPr>
        <p:spPr>
          <a:xfrm>
            <a:off x="33942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9" name="object 11509"/>
          <p:cNvSpPr/>
          <p:nvPr/>
        </p:nvSpPr>
        <p:spPr>
          <a:xfrm>
            <a:off x="33942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0" name="object 11510"/>
          <p:cNvSpPr/>
          <p:nvPr/>
        </p:nvSpPr>
        <p:spPr>
          <a:xfrm>
            <a:off x="33942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1" name="object 11511"/>
          <p:cNvSpPr/>
          <p:nvPr/>
        </p:nvSpPr>
        <p:spPr>
          <a:xfrm>
            <a:off x="33942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2" name="object 11512"/>
          <p:cNvSpPr/>
          <p:nvPr/>
        </p:nvSpPr>
        <p:spPr>
          <a:xfrm>
            <a:off x="33942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3" name="object 11513"/>
          <p:cNvSpPr/>
          <p:nvPr/>
        </p:nvSpPr>
        <p:spPr>
          <a:xfrm>
            <a:off x="33942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4" name="object 11514"/>
          <p:cNvSpPr/>
          <p:nvPr/>
        </p:nvSpPr>
        <p:spPr>
          <a:xfrm>
            <a:off x="33942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5" name="object 11515"/>
          <p:cNvSpPr/>
          <p:nvPr/>
        </p:nvSpPr>
        <p:spPr>
          <a:xfrm>
            <a:off x="3394252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6" name="object 11516"/>
          <p:cNvSpPr/>
          <p:nvPr/>
        </p:nvSpPr>
        <p:spPr>
          <a:xfrm>
            <a:off x="33942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7" name="object 11517"/>
          <p:cNvSpPr/>
          <p:nvPr/>
        </p:nvSpPr>
        <p:spPr>
          <a:xfrm>
            <a:off x="33942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8" name="object 11518"/>
          <p:cNvSpPr/>
          <p:nvPr/>
        </p:nvSpPr>
        <p:spPr>
          <a:xfrm>
            <a:off x="33942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9" name="object 11519"/>
          <p:cNvSpPr/>
          <p:nvPr/>
        </p:nvSpPr>
        <p:spPr>
          <a:xfrm>
            <a:off x="33942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0" name="object 11520"/>
          <p:cNvSpPr/>
          <p:nvPr/>
        </p:nvSpPr>
        <p:spPr>
          <a:xfrm>
            <a:off x="33942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1" name="object 11521"/>
          <p:cNvSpPr/>
          <p:nvPr/>
        </p:nvSpPr>
        <p:spPr>
          <a:xfrm>
            <a:off x="33942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2" name="object 11522"/>
          <p:cNvSpPr/>
          <p:nvPr/>
        </p:nvSpPr>
        <p:spPr>
          <a:xfrm>
            <a:off x="33942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3" name="object 11523"/>
          <p:cNvSpPr/>
          <p:nvPr/>
        </p:nvSpPr>
        <p:spPr>
          <a:xfrm>
            <a:off x="33942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4" name="object 11524"/>
          <p:cNvSpPr/>
          <p:nvPr/>
        </p:nvSpPr>
        <p:spPr>
          <a:xfrm>
            <a:off x="33942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5" name="object 11525"/>
          <p:cNvSpPr/>
          <p:nvPr/>
        </p:nvSpPr>
        <p:spPr>
          <a:xfrm>
            <a:off x="33942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6" name="object 11526"/>
          <p:cNvSpPr/>
          <p:nvPr/>
        </p:nvSpPr>
        <p:spPr>
          <a:xfrm>
            <a:off x="3394252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7" name="object 11527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8" name="object 11528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9" name="object 11529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0" name="object 11530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1" name="object 11531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2" name="object 11532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3" name="object 11533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4" name="object 11534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5" name="object 11535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6" name="object 11536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7" name="object 11537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8" name="object 11538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9" name="object 11539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0" name="object 11540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1" name="object 11541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2" name="object 11542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3" name="object 11543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4" name="object 11544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5" name="object 11545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6" name="object 11546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7" name="object 11547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8" name="object 11548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9" name="object 11549"/>
          <p:cNvSpPr/>
          <p:nvPr/>
        </p:nvSpPr>
        <p:spPr>
          <a:xfrm>
            <a:off x="339639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0" name="object 11550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1" name="object 11551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2" name="object 11552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3" name="object 11553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4" name="object 11554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5" name="object 11555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6" name="object 11556"/>
          <p:cNvSpPr/>
          <p:nvPr/>
        </p:nvSpPr>
        <p:spPr>
          <a:xfrm>
            <a:off x="2266873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7" name="object 11557"/>
          <p:cNvSpPr/>
          <p:nvPr/>
        </p:nvSpPr>
        <p:spPr>
          <a:xfrm>
            <a:off x="22668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8" name="object 11558"/>
          <p:cNvSpPr/>
          <p:nvPr/>
        </p:nvSpPr>
        <p:spPr>
          <a:xfrm>
            <a:off x="22668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9" name="object 11559"/>
          <p:cNvSpPr/>
          <p:nvPr/>
        </p:nvSpPr>
        <p:spPr>
          <a:xfrm>
            <a:off x="22668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0" name="object 11560"/>
          <p:cNvSpPr/>
          <p:nvPr/>
        </p:nvSpPr>
        <p:spPr>
          <a:xfrm>
            <a:off x="22668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1" name="object 11561"/>
          <p:cNvSpPr/>
          <p:nvPr/>
        </p:nvSpPr>
        <p:spPr>
          <a:xfrm>
            <a:off x="22668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2" name="object 11562"/>
          <p:cNvSpPr/>
          <p:nvPr/>
        </p:nvSpPr>
        <p:spPr>
          <a:xfrm>
            <a:off x="22668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3" name="object 11563"/>
          <p:cNvSpPr/>
          <p:nvPr/>
        </p:nvSpPr>
        <p:spPr>
          <a:xfrm>
            <a:off x="22668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4" name="object 11564"/>
          <p:cNvSpPr/>
          <p:nvPr/>
        </p:nvSpPr>
        <p:spPr>
          <a:xfrm>
            <a:off x="22668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5" name="object 11565"/>
          <p:cNvSpPr/>
          <p:nvPr/>
        </p:nvSpPr>
        <p:spPr>
          <a:xfrm>
            <a:off x="22668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6" name="object 11566"/>
          <p:cNvSpPr/>
          <p:nvPr/>
        </p:nvSpPr>
        <p:spPr>
          <a:xfrm>
            <a:off x="22668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7" name="object 11567"/>
          <p:cNvSpPr/>
          <p:nvPr/>
        </p:nvSpPr>
        <p:spPr>
          <a:xfrm>
            <a:off x="22668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8" name="object 11568"/>
          <p:cNvSpPr/>
          <p:nvPr/>
        </p:nvSpPr>
        <p:spPr>
          <a:xfrm>
            <a:off x="22668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9" name="object 11569"/>
          <p:cNvSpPr/>
          <p:nvPr/>
        </p:nvSpPr>
        <p:spPr>
          <a:xfrm>
            <a:off x="2266873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0" name="object 11570"/>
          <p:cNvSpPr/>
          <p:nvPr/>
        </p:nvSpPr>
        <p:spPr>
          <a:xfrm>
            <a:off x="226687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1" name="object 11571"/>
          <p:cNvSpPr/>
          <p:nvPr/>
        </p:nvSpPr>
        <p:spPr>
          <a:xfrm>
            <a:off x="226687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2" name="object 11572"/>
          <p:cNvSpPr/>
          <p:nvPr/>
        </p:nvSpPr>
        <p:spPr>
          <a:xfrm>
            <a:off x="226687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3" name="object 11573"/>
          <p:cNvSpPr/>
          <p:nvPr/>
        </p:nvSpPr>
        <p:spPr>
          <a:xfrm>
            <a:off x="226687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4" name="object 11574"/>
          <p:cNvSpPr/>
          <p:nvPr/>
        </p:nvSpPr>
        <p:spPr>
          <a:xfrm>
            <a:off x="226687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5" name="object 11575"/>
          <p:cNvSpPr/>
          <p:nvPr/>
        </p:nvSpPr>
        <p:spPr>
          <a:xfrm>
            <a:off x="226687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6" name="object 11576"/>
          <p:cNvSpPr/>
          <p:nvPr/>
        </p:nvSpPr>
        <p:spPr>
          <a:xfrm>
            <a:off x="226687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7" name="object 11577"/>
          <p:cNvSpPr/>
          <p:nvPr/>
        </p:nvSpPr>
        <p:spPr>
          <a:xfrm>
            <a:off x="2266873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8" name="object 11578"/>
          <p:cNvSpPr/>
          <p:nvPr/>
        </p:nvSpPr>
        <p:spPr>
          <a:xfrm>
            <a:off x="226687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9" name="object 11579"/>
          <p:cNvSpPr/>
          <p:nvPr/>
        </p:nvSpPr>
        <p:spPr>
          <a:xfrm>
            <a:off x="226687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0" name="object 11580"/>
          <p:cNvSpPr/>
          <p:nvPr/>
        </p:nvSpPr>
        <p:spPr>
          <a:xfrm>
            <a:off x="226687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1" name="object 11581"/>
          <p:cNvSpPr/>
          <p:nvPr/>
        </p:nvSpPr>
        <p:spPr>
          <a:xfrm>
            <a:off x="226687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2" name="object 11582"/>
          <p:cNvSpPr/>
          <p:nvPr/>
        </p:nvSpPr>
        <p:spPr>
          <a:xfrm>
            <a:off x="226687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3" name="object 11583"/>
          <p:cNvSpPr/>
          <p:nvPr/>
        </p:nvSpPr>
        <p:spPr>
          <a:xfrm>
            <a:off x="226687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4" name="object 11584"/>
          <p:cNvSpPr/>
          <p:nvPr/>
        </p:nvSpPr>
        <p:spPr>
          <a:xfrm>
            <a:off x="2266873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5" name="object 11585"/>
          <p:cNvSpPr/>
          <p:nvPr/>
        </p:nvSpPr>
        <p:spPr>
          <a:xfrm>
            <a:off x="226687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6" name="object 11586"/>
          <p:cNvSpPr/>
          <p:nvPr/>
        </p:nvSpPr>
        <p:spPr>
          <a:xfrm>
            <a:off x="226687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7" name="object 11587"/>
          <p:cNvSpPr/>
          <p:nvPr/>
        </p:nvSpPr>
        <p:spPr>
          <a:xfrm>
            <a:off x="226687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8" name="object 11588"/>
          <p:cNvSpPr/>
          <p:nvPr/>
        </p:nvSpPr>
        <p:spPr>
          <a:xfrm>
            <a:off x="226687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9" name="object 11589"/>
          <p:cNvSpPr/>
          <p:nvPr/>
        </p:nvSpPr>
        <p:spPr>
          <a:xfrm>
            <a:off x="226687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0" name="object 11590"/>
          <p:cNvSpPr/>
          <p:nvPr/>
        </p:nvSpPr>
        <p:spPr>
          <a:xfrm>
            <a:off x="226687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1" name="object 11591"/>
          <p:cNvSpPr/>
          <p:nvPr/>
        </p:nvSpPr>
        <p:spPr>
          <a:xfrm>
            <a:off x="226687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2" name="object 11592"/>
          <p:cNvSpPr/>
          <p:nvPr/>
        </p:nvSpPr>
        <p:spPr>
          <a:xfrm>
            <a:off x="226687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3" name="object 11593"/>
          <p:cNvSpPr/>
          <p:nvPr/>
        </p:nvSpPr>
        <p:spPr>
          <a:xfrm>
            <a:off x="226687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4" name="object 11594"/>
          <p:cNvSpPr/>
          <p:nvPr/>
        </p:nvSpPr>
        <p:spPr>
          <a:xfrm>
            <a:off x="226687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5" name="object 11595"/>
          <p:cNvSpPr/>
          <p:nvPr/>
        </p:nvSpPr>
        <p:spPr>
          <a:xfrm>
            <a:off x="226687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6" name="object 11596"/>
          <p:cNvSpPr/>
          <p:nvPr/>
        </p:nvSpPr>
        <p:spPr>
          <a:xfrm>
            <a:off x="2266873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7" name="object 11597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8" name="object 11598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9" name="object 11599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0" name="object 11600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1" name="object 11601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2" name="object 11602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3" name="object 11603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4" name="object 11604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5" name="object 11605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6" name="object 11606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7" name="object 11607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8" name="object 11608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9" name="object 11609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0" name="object 11610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1" name="object 11611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2" name="object 11612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3" name="object 11613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4" name="object 11614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5" name="object 11615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6" name="object 11616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7" name="object 11617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8" name="object 11618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9" name="object 11619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0" name="object 11620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1" name="object 11621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2" name="object 11622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3" name="object 11623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4" name="object 11624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5" name="object 11625"/>
          <p:cNvSpPr/>
          <p:nvPr/>
        </p:nvSpPr>
        <p:spPr>
          <a:xfrm>
            <a:off x="226687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6" name="object 11626"/>
          <p:cNvSpPr/>
          <p:nvPr/>
        </p:nvSpPr>
        <p:spPr>
          <a:xfrm>
            <a:off x="2264727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7" name="object 11627"/>
          <p:cNvSpPr/>
          <p:nvPr/>
        </p:nvSpPr>
        <p:spPr>
          <a:xfrm>
            <a:off x="226472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8" name="object 11628"/>
          <p:cNvSpPr/>
          <p:nvPr/>
        </p:nvSpPr>
        <p:spPr>
          <a:xfrm>
            <a:off x="226472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9" name="object 11629"/>
          <p:cNvSpPr/>
          <p:nvPr/>
        </p:nvSpPr>
        <p:spPr>
          <a:xfrm>
            <a:off x="226472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0" name="object 11630"/>
          <p:cNvSpPr/>
          <p:nvPr/>
        </p:nvSpPr>
        <p:spPr>
          <a:xfrm>
            <a:off x="226472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1" name="object 11631"/>
          <p:cNvSpPr/>
          <p:nvPr/>
        </p:nvSpPr>
        <p:spPr>
          <a:xfrm>
            <a:off x="226472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2" name="object 11632"/>
          <p:cNvSpPr/>
          <p:nvPr/>
        </p:nvSpPr>
        <p:spPr>
          <a:xfrm>
            <a:off x="226472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3" name="object 11633"/>
          <p:cNvSpPr/>
          <p:nvPr/>
        </p:nvSpPr>
        <p:spPr>
          <a:xfrm>
            <a:off x="226472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4" name="object 11634"/>
          <p:cNvSpPr/>
          <p:nvPr/>
        </p:nvSpPr>
        <p:spPr>
          <a:xfrm>
            <a:off x="226472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5" name="object 11635"/>
          <p:cNvSpPr/>
          <p:nvPr/>
        </p:nvSpPr>
        <p:spPr>
          <a:xfrm>
            <a:off x="226472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6" name="object 11636"/>
          <p:cNvSpPr/>
          <p:nvPr/>
        </p:nvSpPr>
        <p:spPr>
          <a:xfrm>
            <a:off x="226472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7" name="object 11637"/>
          <p:cNvSpPr/>
          <p:nvPr/>
        </p:nvSpPr>
        <p:spPr>
          <a:xfrm>
            <a:off x="226472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8" name="object 11638"/>
          <p:cNvSpPr/>
          <p:nvPr/>
        </p:nvSpPr>
        <p:spPr>
          <a:xfrm>
            <a:off x="226472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9" name="object 11639"/>
          <p:cNvSpPr/>
          <p:nvPr/>
        </p:nvSpPr>
        <p:spPr>
          <a:xfrm>
            <a:off x="226472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0" name="object 11640"/>
          <p:cNvSpPr/>
          <p:nvPr/>
        </p:nvSpPr>
        <p:spPr>
          <a:xfrm>
            <a:off x="226472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1" name="object 11641"/>
          <p:cNvSpPr/>
          <p:nvPr/>
        </p:nvSpPr>
        <p:spPr>
          <a:xfrm>
            <a:off x="226472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2" name="object 11642"/>
          <p:cNvSpPr/>
          <p:nvPr/>
        </p:nvSpPr>
        <p:spPr>
          <a:xfrm>
            <a:off x="226472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3" name="object 11643"/>
          <p:cNvSpPr/>
          <p:nvPr/>
        </p:nvSpPr>
        <p:spPr>
          <a:xfrm>
            <a:off x="226472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4" name="object 11644"/>
          <p:cNvSpPr/>
          <p:nvPr/>
        </p:nvSpPr>
        <p:spPr>
          <a:xfrm>
            <a:off x="226472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5" name="object 11645"/>
          <p:cNvSpPr/>
          <p:nvPr/>
        </p:nvSpPr>
        <p:spPr>
          <a:xfrm>
            <a:off x="2264727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6" name="object 11646"/>
          <p:cNvSpPr/>
          <p:nvPr/>
        </p:nvSpPr>
        <p:spPr>
          <a:xfrm>
            <a:off x="226472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7" name="object 11647"/>
          <p:cNvSpPr/>
          <p:nvPr/>
        </p:nvSpPr>
        <p:spPr>
          <a:xfrm>
            <a:off x="226472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8" name="object 11648"/>
          <p:cNvSpPr/>
          <p:nvPr/>
        </p:nvSpPr>
        <p:spPr>
          <a:xfrm>
            <a:off x="226472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9" name="object 11649"/>
          <p:cNvSpPr/>
          <p:nvPr/>
        </p:nvSpPr>
        <p:spPr>
          <a:xfrm>
            <a:off x="226472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0" name="object 11650"/>
          <p:cNvSpPr/>
          <p:nvPr/>
        </p:nvSpPr>
        <p:spPr>
          <a:xfrm>
            <a:off x="226472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1" name="object 11651"/>
          <p:cNvSpPr/>
          <p:nvPr/>
        </p:nvSpPr>
        <p:spPr>
          <a:xfrm>
            <a:off x="226472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2" name="object 11652"/>
          <p:cNvSpPr/>
          <p:nvPr/>
        </p:nvSpPr>
        <p:spPr>
          <a:xfrm>
            <a:off x="226472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3" name="object 11653"/>
          <p:cNvSpPr/>
          <p:nvPr/>
        </p:nvSpPr>
        <p:spPr>
          <a:xfrm>
            <a:off x="226472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4" name="object 11654"/>
          <p:cNvSpPr/>
          <p:nvPr/>
        </p:nvSpPr>
        <p:spPr>
          <a:xfrm>
            <a:off x="226472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5" name="object 11655"/>
          <p:cNvSpPr/>
          <p:nvPr/>
        </p:nvSpPr>
        <p:spPr>
          <a:xfrm>
            <a:off x="226472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6" name="object 11656"/>
          <p:cNvSpPr/>
          <p:nvPr/>
        </p:nvSpPr>
        <p:spPr>
          <a:xfrm>
            <a:off x="226472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7" name="object 11657"/>
          <p:cNvSpPr/>
          <p:nvPr/>
        </p:nvSpPr>
        <p:spPr>
          <a:xfrm>
            <a:off x="2264727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8" name="object 11658"/>
          <p:cNvSpPr/>
          <p:nvPr/>
        </p:nvSpPr>
        <p:spPr>
          <a:xfrm>
            <a:off x="226472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9" name="object 11659"/>
          <p:cNvSpPr/>
          <p:nvPr/>
        </p:nvSpPr>
        <p:spPr>
          <a:xfrm>
            <a:off x="226472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0" name="object 11660"/>
          <p:cNvSpPr/>
          <p:nvPr/>
        </p:nvSpPr>
        <p:spPr>
          <a:xfrm>
            <a:off x="226472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1" name="object 11661"/>
          <p:cNvSpPr/>
          <p:nvPr/>
        </p:nvSpPr>
        <p:spPr>
          <a:xfrm>
            <a:off x="226472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2" name="object 11662"/>
          <p:cNvSpPr/>
          <p:nvPr/>
        </p:nvSpPr>
        <p:spPr>
          <a:xfrm>
            <a:off x="226472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3" name="object 11663"/>
          <p:cNvSpPr/>
          <p:nvPr/>
        </p:nvSpPr>
        <p:spPr>
          <a:xfrm>
            <a:off x="226472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4" name="object 11664"/>
          <p:cNvSpPr/>
          <p:nvPr/>
        </p:nvSpPr>
        <p:spPr>
          <a:xfrm>
            <a:off x="2264727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5" name="object 11665"/>
          <p:cNvSpPr/>
          <p:nvPr/>
        </p:nvSpPr>
        <p:spPr>
          <a:xfrm>
            <a:off x="226472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6" name="object 11666"/>
          <p:cNvSpPr/>
          <p:nvPr/>
        </p:nvSpPr>
        <p:spPr>
          <a:xfrm>
            <a:off x="226472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7" name="object 11667"/>
          <p:cNvSpPr/>
          <p:nvPr/>
        </p:nvSpPr>
        <p:spPr>
          <a:xfrm>
            <a:off x="226472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8" name="object 11668"/>
          <p:cNvSpPr/>
          <p:nvPr/>
        </p:nvSpPr>
        <p:spPr>
          <a:xfrm>
            <a:off x="226472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9" name="object 11669"/>
          <p:cNvSpPr/>
          <p:nvPr/>
        </p:nvSpPr>
        <p:spPr>
          <a:xfrm>
            <a:off x="226472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0" name="object 11670"/>
          <p:cNvSpPr/>
          <p:nvPr/>
        </p:nvSpPr>
        <p:spPr>
          <a:xfrm>
            <a:off x="226472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1" name="object 11671"/>
          <p:cNvSpPr/>
          <p:nvPr/>
        </p:nvSpPr>
        <p:spPr>
          <a:xfrm>
            <a:off x="226472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2" name="object 11672"/>
          <p:cNvSpPr/>
          <p:nvPr/>
        </p:nvSpPr>
        <p:spPr>
          <a:xfrm>
            <a:off x="226472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3" name="object 11673"/>
          <p:cNvSpPr/>
          <p:nvPr/>
        </p:nvSpPr>
        <p:spPr>
          <a:xfrm>
            <a:off x="226472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4" name="object 11674"/>
          <p:cNvSpPr/>
          <p:nvPr/>
        </p:nvSpPr>
        <p:spPr>
          <a:xfrm>
            <a:off x="2264727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5" name="object 11675"/>
          <p:cNvSpPr/>
          <p:nvPr/>
        </p:nvSpPr>
        <p:spPr>
          <a:xfrm>
            <a:off x="22647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6" name="object 11676"/>
          <p:cNvSpPr/>
          <p:nvPr/>
        </p:nvSpPr>
        <p:spPr>
          <a:xfrm>
            <a:off x="22647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7" name="object 11677"/>
          <p:cNvSpPr/>
          <p:nvPr/>
        </p:nvSpPr>
        <p:spPr>
          <a:xfrm>
            <a:off x="22647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8" name="object 11678"/>
          <p:cNvSpPr/>
          <p:nvPr/>
        </p:nvSpPr>
        <p:spPr>
          <a:xfrm>
            <a:off x="22647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9" name="object 11679"/>
          <p:cNvSpPr/>
          <p:nvPr/>
        </p:nvSpPr>
        <p:spPr>
          <a:xfrm>
            <a:off x="22647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0" name="object 11680"/>
          <p:cNvSpPr/>
          <p:nvPr/>
        </p:nvSpPr>
        <p:spPr>
          <a:xfrm>
            <a:off x="22647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1" name="object 11681"/>
          <p:cNvSpPr/>
          <p:nvPr/>
        </p:nvSpPr>
        <p:spPr>
          <a:xfrm>
            <a:off x="22647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2" name="object 11682"/>
          <p:cNvSpPr/>
          <p:nvPr/>
        </p:nvSpPr>
        <p:spPr>
          <a:xfrm>
            <a:off x="22647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3" name="object 11683"/>
          <p:cNvSpPr/>
          <p:nvPr/>
        </p:nvSpPr>
        <p:spPr>
          <a:xfrm>
            <a:off x="22647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4" name="object 11684"/>
          <p:cNvSpPr/>
          <p:nvPr/>
        </p:nvSpPr>
        <p:spPr>
          <a:xfrm>
            <a:off x="22647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5" name="object 11685"/>
          <p:cNvSpPr/>
          <p:nvPr/>
        </p:nvSpPr>
        <p:spPr>
          <a:xfrm>
            <a:off x="22647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6" name="object 11686"/>
          <p:cNvSpPr/>
          <p:nvPr/>
        </p:nvSpPr>
        <p:spPr>
          <a:xfrm>
            <a:off x="22647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7" name="object 11687"/>
          <p:cNvSpPr/>
          <p:nvPr/>
        </p:nvSpPr>
        <p:spPr>
          <a:xfrm>
            <a:off x="2264727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8" name="object 11688"/>
          <p:cNvSpPr/>
          <p:nvPr/>
        </p:nvSpPr>
        <p:spPr>
          <a:xfrm>
            <a:off x="22647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9" name="object 11689"/>
          <p:cNvSpPr/>
          <p:nvPr/>
        </p:nvSpPr>
        <p:spPr>
          <a:xfrm>
            <a:off x="22647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0" name="object 11690"/>
          <p:cNvSpPr/>
          <p:nvPr/>
        </p:nvSpPr>
        <p:spPr>
          <a:xfrm>
            <a:off x="22647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1" name="object 11691"/>
          <p:cNvSpPr/>
          <p:nvPr/>
        </p:nvSpPr>
        <p:spPr>
          <a:xfrm>
            <a:off x="22647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2" name="object 11692"/>
          <p:cNvSpPr/>
          <p:nvPr/>
        </p:nvSpPr>
        <p:spPr>
          <a:xfrm>
            <a:off x="22647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3" name="object 11693"/>
          <p:cNvSpPr/>
          <p:nvPr/>
        </p:nvSpPr>
        <p:spPr>
          <a:xfrm>
            <a:off x="22647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4" name="object 11694"/>
          <p:cNvSpPr/>
          <p:nvPr/>
        </p:nvSpPr>
        <p:spPr>
          <a:xfrm>
            <a:off x="22647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5" name="object 11695"/>
          <p:cNvSpPr/>
          <p:nvPr/>
        </p:nvSpPr>
        <p:spPr>
          <a:xfrm>
            <a:off x="22647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6" name="object 11696"/>
          <p:cNvSpPr/>
          <p:nvPr/>
        </p:nvSpPr>
        <p:spPr>
          <a:xfrm>
            <a:off x="22647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7" name="object 11697"/>
          <p:cNvSpPr/>
          <p:nvPr/>
        </p:nvSpPr>
        <p:spPr>
          <a:xfrm>
            <a:off x="22647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8" name="object 11698"/>
          <p:cNvSpPr/>
          <p:nvPr/>
        </p:nvSpPr>
        <p:spPr>
          <a:xfrm>
            <a:off x="22647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9" name="object 11699"/>
          <p:cNvSpPr/>
          <p:nvPr/>
        </p:nvSpPr>
        <p:spPr>
          <a:xfrm>
            <a:off x="22647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0" name="object 11700"/>
          <p:cNvSpPr/>
          <p:nvPr/>
        </p:nvSpPr>
        <p:spPr>
          <a:xfrm>
            <a:off x="22647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1" name="object 11701"/>
          <p:cNvSpPr/>
          <p:nvPr/>
        </p:nvSpPr>
        <p:spPr>
          <a:xfrm>
            <a:off x="22647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2" name="object 11702"/>
          <p:cNvSpPr/>
          <p:nvPr/>
        </p:nvSpPr>
        <p:spPr>
          <a:xfrm>
            <a:off x="22647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3" name="object 11703"/>
          <p:cNvSpPr/>
          <p:nvPr/>
        </p:nvSpPr>
        <p:spPr>
          <a:xfrm>
            <a:off x="2264727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4" name="object 11704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5" name="object 11705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6" name="object 11706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7" name="object 11707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8" name="object 11708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9" name="object 11709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0" name="object 11710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1" name="object 11711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2" name="object 11712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3" name="object 11713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4" name="object 11714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5" name="object 11715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6" name="object 11716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7" name="object 11717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8" name="object 11718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9" name="object 11719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0" name="object 11720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1" name="object 11721"/>
          <p:cNvSpPr/>
          <p:nvPr/>
        </p:nvSpPr>
        <p:spPr>
          <a:xfrm>
            <a:off x="22668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2" name="object 11722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3" name="object 11723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4" name="object 11724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5" name="object 11725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6" name="object 11726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7" name="object 11727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8" name="object 11728"/>
          <p:cNvSpPr/>
          <p:nvPr/>
        </p:nvSpPr>
        <p:spPr>
          <a:xfrm>
            <a:off x="2215426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9" name="object 11729"/>
          <p:cNvSpPr/>
          <p:nvPr/>
        </p:nvSpPr>
        <p:spPr>
          <a:xfrm>
            <a:off x="221542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0" name="object 11730"/>
          <p:cNvSpPr/>
          <p:nvPr/>
        </p:nvSpPr>
        <p:spPr>
          <a:xfrm>
            <a:off x="221542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1" name="object 11731"/>
          <p:cNvSpPr/>
          <p:nvPr/>
        </p:nvSpPr>
        <p:spPr>
          <a:xfrm>
            <a:off x="221542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2" name="object 11732"/>
          <p:cNvSpPr/>
          <p:nvPr/>
        </p:nvSpPr>
        <p:spPr>
          <a:xfrm>
            <a:off x="221542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3" name="object 11733"/>
          <p:cNvSpPr/>
          <p:nvPr/>
        </p:nvSpPr>
        <p:spPr>
          <a:xfrm>
            <a:off x="221542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4" name="object 11734"/>
          <p:cNvSpPr/>
          <p:nvPr/>
        </p:nvSpPr>
        <p:spPr>
          <a:xfrm>
            <a:off x="221542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5" name="object 11735"/>
          <p:cNvSpPr/>
          <p:nvPr/>
        </p:nvSpPr>
        <p:spPr>
          <a:xfrm>
            <a:off x="221542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6" name="object 11736"/>
          <p:cNvSpPr/>
          <p:nvPr/>
        </p:nvSpPr>
        <p:spPr>
          <a:xfrm>
            <a:off x="221542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7" name="object 11737"/>
          <p:cNvSpPr/>
          <p:nvPr/>
        </p:nvSpPr>
        <p:spPr>
          <a:xfrm>
            <a:off x="221542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8" name="object 11738"/>
          <p:cNvSpPr/>
          <p:nvPr/>
        </p:nvSpPr>
        <p:spPr>
          <a:xfrm>
            <a:off x="221542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9" name="object 11739"/>
          <p:cNvSpPr/>
          <p:nvPr/>
        </p:nvSpPr>
        <p:spPr>
          <a:xfrm>
            <a:off x="221542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0" name="object 11740"/>
          <p:cNvSpPr/>
          <p:nvPr/>
        </p:nvSpPr>
        <p:spPr>
          <a:xfrm>
            <a:off x="221542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1" name="object 11741"/>
          <p:cNvSpPr/>
          <p:nvPr/>
        </p:nvSpPr>
        <p:spPr>
          <a:xfrm>
            <a:off x="2215426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2" name="object 11742"/>
          <p:cNvSpPr/>
          <p:nvPr/>
        </p:nvSpPr>
        <p:spPr>
          <a:xfrm>
            <a:off x="221542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3" name="object 11743"/>
          <p:cNvSpPr/>
          <p:nvPr/>
        </p:nvSpPr>
        <p:spPr>
          <a:xfrm>
            <a:off x="221542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4" name="object 11744"/>
          <p:cNvSpPr/>
          <p:nvPr/>
        </p:nvSpPr>
        <p:spPr>
          <a:xfrm>
            <a:off x="221542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5" name="object 11745"/>
          <p:cNvSpPr/>
          <p:nvPr/>
        </p:nvSpPr>
        <p:spPr>
          <a:xfrm>
            <a:off x="221542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6" name="object 11746"/>
          <p:cNvSpPr/>
          <p:nvPr/>
        </p:nvSpPr>
        <p:spPr>
          <a:xfrm>
            <a:off x="221542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7" name="object 11747"/>
          <p:cNvSpPr/>
          <p:nvPr/>
        </p:nvSpPr>
        <p:spPr>
          <a:xfrm>
            <a:off x="221542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8" name="object 11748"/>
          <p:cNvSpPr/>
          <p:nvPr/>
        </p:nvSpPr>
        <p:spPr>
          <a:xfrm>
            <a:off x="221542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9" name="object 11749"/>
          <p:cNvSpPr/>
          <p:nvPr/>
        </p:nvSpPr>
        <p:spPr>
          <a:xfrm>
            <a:off x="2215426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0" name="object 11750"/>
          <p:cNvSpPr/>
          <p:nvPr/>
        </p:nvSpPr>
        <p:spPr>
          <a:xfrm>
            <a:off x="22154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1" name="object 11751"/>
          <p:cNvSpPr/>
          <p:nvPr/>
        </p:nvSpPr>
        <p:spPr>
          <a:xfrm>
            <a:off x="22154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2" name="object 11752"/>
          <p:cNvSpPr/>
          <p:nvPr/>
        </p:nvSpPr>
        <p:spPr>
          <a:xfrm>
            <a:off x="22154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3" name="object 11753"/>
          <p:cNvSpPr/>
          <p:nvPr/>
        </p:nvSpPr>
        <p:spPr>
          <a:xfrm>
            <a:off x="22154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4" name="object 11754"/>
          <p:cNvSpPr/>
          <p:nvPr/>
        </p:nvSpPr>
        <p:spPr>
          <a:xfrm>
            <a:off x="22154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5" name="object 11755"/>
          <p:cNvSpPr/>
          <p:nvPr/>
        </p:nvSpPr>
        <p:spPr>
          <a:xfrm>
            <a:off x="22154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6" name="object 11756"/>
          <p:cNvSpPr/>
          <p:nvPr/>
        </p:nvSpPr>
        <p:spPr>
          <a:xfrm>
            <a:off x="2215426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7" name="object 11757"/>
          <p:cNvSpPr/>
          <p:nvPr/>
        </p:nvSpPr>
        <p:spPr>
          <a:xfrm>
            <a:off x="221542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8" name="object 11758"/>
          <p:cNvSpPr/>
          <p:nvPr/>
        </p:nvSpPr>
        <p:spPr>
          <a:xfrm>
            <a:off x="221542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9" name="object 11759"/>
          <p:cNvSpPr/>
          <p:nvPr/>
        </p:nvSpPr>
        <p:spPr>
          <a:xfrm>
            <a:off x="221542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0" name="object 11760"/>
          <p:cNvSpPr/>
          <p:nvPr/>
        </p:nvSpPr>
        <p:spPr>
          <a:xfrm>
            <a:off x="221542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1" name="object 11761"/>
          <p:cNvSpPr/>
          <p:nvPr/>
        </p:nvSpPr>
        <p:spPr>
          <a:xfrm>
            <a:off x="221542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2" name="object 11762"/>
          <p:cNvSpPr/>
          <p:nvPr/>
        </p:nvSpPr>
        <p:spPr>
          <a:xfrm>
            <a:off x="221542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3" name="object 11763"/>
          <p:cNvSpPr/>
          <p:nvPr/>
        </p:nvSpPr>
        <p:spPr>
          <a:xfrm>
            <a:off x="221542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4" name="object 11764"/>
          <p:cNvSpPr/>
          <p:nvPr/>
        </p:nvSpPr>
        <p:spPr>
          <a:xfrm>
            <a:off x="221542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5" name="object 11765"/>
          <p:cNvSpPr/>
          <p:nvPr/>
        </p:nvSpPr>
        <p:spPr>
          <a:xfrm>
            <a:off x="221542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6" name="object 11766"/>
          <p:cNvSpPr/>
          <p:nvPr/>
        </p:nvSpPr>
        <p:spPr>
          <a:xfrm>
            <a:off x="221542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7" name="object 11767"/>
          <p:cNvSpPr/>
          <p:nvPr/>
        </p:nvSpPr>
        <p:spPr>
          <a:xfrm>
            <a:off x="221542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8" name="object 11768"/>
          <p:cNvSpPr/>
          <p:nvPr/>
        </p:nvSpPr>
        <p:spPr>
          <a:xfrm>
            <a:off x="2215426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9" name="object 11769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0" name="object 11770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1" name="object 11771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2" name="object 11772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3" name="object 11773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4" name="object 11774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5" name="object 11775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6" name="object 11776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7" name="object 11777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8" name="object 11778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9" name="object 11779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0" name="object 11780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1" name="object 11781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2" name="object 11782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3" name="object 11783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4" name="object 11784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5" name="object 11785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6" name="object 11786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7" name="object 11787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8" name="object 11788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9" name="object 11789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0" name="object 11790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1" name="object 11791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2" name="object 11792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3" name="object 11793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4" name="object 11794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5" name="object 11795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6" name="object 11796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7" name="object 11797"/>
          <p:cNvSpPr/>
          <p:nvPr/>
        </p:nvSpPr>
        <p:spPr>
          <a:xfrm>
            <a:off x="221542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8" name="object 11798"/>
          <p:cNvSpPr/>
          <p:nvPr/>
        </p:nvSpPr>
        <p:spPr>
          <a:xfrm>
            <a:off x="2213279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9" name="object 11799"/>
          <p:cNvSpPr/>
          <p:nvPr/>
        </p:nvSpPr>
        <p:spPr>
          <a:xfrm>
            <a:off x="22132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0" name="object 11800"/>
          <p:cNvSpPr/>
          <p:nvPr/>
        </p:nvSpPr>
        <p:spPr>
          <a:xfrm>
            <a:off x="22132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1" name="object 11801"/>
          <p:cNvSpPr/>
          <p:nvPr/>
        </p:nvSpPr>
        <p:spPr>
          <a:xfrm>
            <a:off x="22132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2" name="object 11802"/>
          <p:cNvSpPr/>
          <p:nvPr/>
        </p:nvSpPr>
        <p:spPr>
          <a:xfrm>
            <a:off x="22132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3" name="object 11803"/>
          <p:cNvSpPr/>
          <p:nvPr/>
        </p:nvSpPr>
        <p:spPr>
          <a:xfrm>
            <a:off x="22132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4" name="object 11804"/>
          <p:cNvSpPr/>
          <p:nvPr/>
        </p:nvSpPr>
        <p:spPr>
          <a:xfrm>
            <a:off x="22132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5" name="object 11805"/>
          <p:cNvSpPr/>
          <p:nvPr/>
        </p:nvSpPr>
        <p:spPr>
          <a:xfrm>
            <a:off x="22132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6" name="object 11806"/>
          <p:cNvSpPr/>
          <p:nvPr/>
        </p:nvSpPr>
        <p:spPr>
          <a:xfrm>
            <a:off x="22132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7" name="object 11807"/>
          <p:cNvSpPr/>
          <p:nvPr/>
        </p:nvSpPr>
        <p:spPr>
          <a:xfrm>
            <a:off x="22132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8" name="object 11808"/>
          <p:cNvSpPr/>
          <p:nvPr/>
        </p:nvSpPr>
        <p:spPr>
          <a:xfrm>
            <a:off x="22132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9" name="object 11809"/>
          <p:cNvSpPr/>
          <p:nvPr/>
        </p:nvSpPr>
        <p:spPr>
          <a:xfrm>
            <a:off x="22132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0" name="object 11810"/>
          <p:cNvSpPr/>
          <p:nvPr/>
        </p:nvSpPr>
        <p:spPr>
          <a:xfrm>
            <a:off x="22132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1" name="object 11811"/>
          <p:cNvSpPr/>
          <p:nvPr/>
        </p:nvSpPr>
        <p:spPr>
          <a:xfrm>
            <a:off x="22132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2" name="object 11812"/>
          <p:cNvSpPr/>
          <p:nvPr/>
        </p:nvSpPr>
        <p:spPr>
          <a:xfrm>
            <a:off x="22132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3" name="object 11813"/>
          <p:cNvSpPr/>
          <p:nvPr/>
        </p:nvSpPr>
        <p:spPr>
          <a:xfrm>
            <a:off x="22132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4" name="object 11814"/>
          <p:cNvSpPr/>
          <p:nvPr/>
        </p:nvSpPr>
        <p:spPr>
          <a:xfrm>
            <a:off x="22132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5" name="object 11815"/>
          <p:cNvSpPr/>
          <p:nvPr/>
        </p:nvSpPr>
        <p:spPr>
          <a:xfrm>
            <a:off x="22132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6" name="object 11816"/>
          <p:cNvSpPr/>
          <p:nvPr/>
        </p:nvSpPr>
        <p:spPr>
          <a:xfrm>
            <a:off x="2213279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7" name="object 11817"/>
          <p:cNvSpPr/>
          <p:nvPr/>
        </p:nvSpPr>
        <p:spPr>
          <a:xfrm>
            <a:off x="2213279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8" name="object 11818"/>
          <p:cNvSpPr/>
          <p:nvPr/>
        </p:nvSpPr>
        <p:spPr>
          <a:xfrm>
            <a:off x="22132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9" name="object 11819"/>
          <p:cNvSpPr/>
          <p:nvPr/>
        </p:nvSpPr>
        <p:spPr>
          <a:xfrm>
            <a:off x="22132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0" name="object 11820"/>
          <p:cNvSpPr/>
          <p:nvPr/>
        </p:nvSpPr>
        <p:spPr>
          <a:xfrm>
            <a:off x="22132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1" name="object 11821"/>
          <p:cNvSpPr/>
          <p:nvPr/>
        </p:nvSpPr>
        <p:spPr>
          <a:xfrm>
            <a:off x="22132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2" name="object 11822"/>
          <p:cNvSpPr/>
          <p:nvPr/>
        </p:nvSpPr>
        <p:spPr>
          <a:xfrm>
            <a:off x="22132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3" name="object 11823"/>
          <p:cNvSpPr/>
          <p:nvPr/>
        </p:nvSpPr>
        <p:spPr>
          <a:xfrm>
            <a:off x="22132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4" name="object 11824"/>
          <p:cNvSpPr/>
          <p:nvPr/>
        </p:nvSpPr>
        <p:spPr>
          <a:xfrm>
            <a:off x="22132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5" name="object 11825"/>
          <p:cNvSpPr/>
          <p:nvPr/>
        </p:nvSpPr>
        <p:spPr>
          <a:xfrm>
            <a:off x="22132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6" name="object 11826"/>
          <p:cNvSpPr/>
          <p:nvPr/>
        </p:nvSpPr>
        <p:spPr>
          <a:xfrm>
            <a:off x="22132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7" name="object 11827"/>
          <p:cNvSpPr/>
          <p:nvPr/>
        </p:nvSpPr>
        <p:spPr>
          <a:xfrm>
            <a:off x="22132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8" name="object 11828"/>
          <p:cNvSpPr/>
          <p:nvPr/>
        </p:nvSpPr>
        <p:spPr>
          <a:xfrm>
            <a:off x="2213279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9" name="object 11829"/>
          <p:cNvSpPr/>
          <p:nvPr/>
        </p:nvSpPr>
        <p:spPr>
          <a:xfrm>
            <a:off x="2213279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0" name="object 11830"/>
          <p:cNvSpPr/>
          <p:nvPr/>
        </p:nvSpPr>
        <p:spPr>
          <a:xfrm>
            <a:off x="221327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1" name="object 11831"/>
          <p:cNvSpPr/>
          <p:nvPr/>
        </p:nvSpPr>
        <p:spPr>
          <a:xfrm>
            <a:off x="221327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2" name="object 11832"/>
          <p:cNvSpPr/>
          <p:nvPr/>
        </p:nvSpPr>
        <p:spPr>
          <a:xfrm>
            <a:off x="221327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3" name="object 11833"/>
          <p:cNvSpPr/>
          <p:nvPr/>
        </p:nvSpPr>
        <p:spPr>
          <a:xfrm>
            <a:off x="221327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4" name="object 11834"/>
          <p:cNvSpPr/>
          <p:nvPr/>
        </p:nvSpPr>
        <p:spPr>
          <a:xfrm>
            <a:off x="221327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5" name="object 11835"/>
          <p:cNvSpPr/>
          <p:nvPr/>
        </p:nvSpPr>
        <p:spPr>
          <a:xfrm>
            <a:off x="2213279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6" name="object 11836"/>
          <p:cNvSpPr/>
          <p:nvPr/>
        </p:nvSpPr>
        <p:spPr>
          <a:xfrm>
            <a:off x="2213279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7" name="object 11837"/>
          <p:cNvSpPr/>
          <p:nvPr/>
        </p:nvSpPr>
        <p:spPr>
          <a:xfrm>
            <a:off x="221327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8" name="object 11838"/>
          <p:cNvSpPr/>
          <p:nvPr/>
        </p:nvSpPr>
        <p:spPr>
          <a:xfrm>
            <a:off x="221327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9" name="object 11839"/>
          <p:cNvSpPr/>
          <p:nvPr/>
        </p:nvSpPr>
        <p:spPr>
          <a:xfrm>
            <a:off x="221327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0" name="object 11840"/>
          <p:cNvSpPr/>
          <p:nvPr/>
        </p:nvSpPr>
        <p:spPr>
          <a:xfrm>
            <a:off x="221327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1" name="object 11841"/>
          <p:cNvSpPr/>
          <p:nvPr/>
        </p:nvSpPr>
        <p:spPr>
          <a:xfrm>
            <a:off x="221327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2" name="object 11842"/>
          <p:cNvSpPr/>
          <p:nvPr/>
        </p:nvSpPr>
        <p:spPr>
          <a:xfrm>
            <a:off x="221327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3" name="object 11843"/>
          <p:cNvSpPr/>
          <p:nvPr/>
        </p:nvSpPr>
        <p:spPr>
          <a:xfrm>
            <a:off x="221327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4" name="object 11844"/>
          <p:cNvSpPr/>
          <p:nvPr/>
        </p:nvSpPr>
        <p:spPr>
          <a:xfrm>
            <a:off x="221327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5" name="object 11845"/>
          <p:cNvSpPr/>
          <p:nvPr/>
        </p:nvSpPr>
        <p:spPr>
          <a:xfrm>
            <a:off x="2213279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6" name="object 11846"/>
          <p:cNvSpPr/>
          <p:nvPr/>
        </p:nvSpPr>
        <p:spPr>
          <a:xfrm>
            <a:off x="2213279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7" name="object 11847"/>
          <p:cNvSpPr/>
          <p:nvPr/>
        </p:nvSpPr>
        <p:spPr>
          <a:xfrm>
            <a:off x="22132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8" name="object 11848"/>
          <p:cNvSpPr/>
          <p:nvPr/>
        </p:nvSpPr>
        <p:spPr>
          <a:xfrm>
            <a:off x="22132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9" name="object 11849"/>
          <p:cNvSpPr/>
          <p:nvPr/>
        </p:nvSpPr>
        <p:spPr>
          <a:xfrm>
            <a:off x="22132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0" name="object 11850"/>
          <p:cNvSpPr/>
          <p:nvPr/>
        </p:nvSpPr>
        <p:spPr>
          <a:xfrm>
            <a:off x="22132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1" name="object 11851"/>
          <p:cNvSpPr/>
          <p:nvPr/>
        </p:nvSpPr>
        <p:spPr>
          <a:xfrm>
            <a:off x="22132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2" name="object 11852"/>
          <p:cNvSpPr/>
          <p:nvPr/>
        </p:nvSpPr>
        <p:spPr>
          <a:xfrm>
            <a:off x="22132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3" name="object 11853"/>
          <p:cNvSpPr/>
          <p:nvPr/>
        </p:nvSpPr>
        <p:spPr>
          <a:xfrm>
            <a:off x="22132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4" name="object 11854"/>
          <p:cNvSpPr/>
          <p:nvPr/>
        </p:nvSpPr>
        <p:spPr>
          <a:xfrm>
            <a:off x="22132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5" name="object 11855"/>
          <p:cNvSpPr/>
          <p:nvPr/>
        </p:nvSpPr>
        <p:spPr>
          <a:xfrm>
            <a:off x="22132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6" name="object 11856"/>
          <p:cNvSpPr/>
          <p:nvPr/>
        </p:nvSpPr>
        <p:spPr>
          <a:xfrm>
            <a:off x="22132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7" name="object 11857"/>
          <p:cNvSpPr/>
          <p:nvPr/>
        </p:nvSpPr>
        <p:spPr>
          <a:xfrm>
            <a:off x="22132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8" name="object 11858"/>
          <p:cNvSpPr/>
          <p:nvPr/>
        </p:nvSpPr>
        <p:spPr>
          <a:xfrm>
            <a:off x="2213279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9" name="object 11859"/>
          <p:cNvSpPr/>
          <p:nvPr/>
        </p:nvSpPr>
        <p:spPr>
          <a:xfrm>
            <a:off x="2213279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0" name="object 11860"/>
          <p:cNvSpPr/>
          <p:nvPr/>
        </p:nvSpPr>
        <p:spPr>
          <a:xfrm>
            <a:off x="22132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1" name="object 11861"/>
          <p:cNvSpPr/>
          <p:nvPr/>
        </p:nvSpPr>
        <p:spPr>
          <a:xfrm>
            <a:off x="22132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2" name="object 11862"/>
          <p:cNvSpPr/>
          <p:nvPr/>
        </p:nvSpPr>
        <p:spPr>
          <a:xfrm>
            <a:off x="22132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3" name="object 11863"/>
          <p:cNvSpPr/>
          <p:nvPr/>
        </p:nvSpPr>
        <p:spPr>
          <a:xfrm>
            <a:off x="22132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4" name="object 11864"/>
          <p:cNvSpPr/>
          <p:nvPr/>
        </p:nvSpPr>
        <p:spPr>
          <a:xfrm>
            <a:off x="22132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5" name="object 11865"/>
          <p:cNvSpPr/>
          <p:nvPr/>
        </p:nvSpPr>
        <p:spPr>
          <a:xfrm>
            <a:off x="22132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6" name="object 11866"/>
          <p:cNvSpPr/>
          <p:nvPr/>
        </p:nvSpPr>
        <p:spPr>
          <a:xfrm>
            <a:off x="22132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7" name="object 11867"/>
          <p:cNvSpPr/>
          <p:nvPr/>
        </p:nvSpPr>
        <p:spPr>
          <a:xfrm>
            <a:off x="22132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8" name="object 11868"/>
          <p:cNvSpPr/>
          <p:nvPr/>
        </p:nvSpPr>
        <p:spPr>
          <a:xfrm>
            <a:off x="22132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9" name="object 11869"/>
          <p:cNvSpPr/>
          <p:nvPr/>
        </p:nvSpPr>
        <p:spPr>
          <a:xfrm>
            <a:off x="22132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0" name="object 11870"/>
          <p:cNvSpPr/>
          <p:nvPr/>
        </p:nvSpPr>
        <p:spPr>
          <a:xfrm>
            <a:off x="22132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1" name="object 11871"/>
          <p:cNvSpPr/>
          <p:nvPr/>
        </p:nvSpPr>
        <p:spPr>
          <a:xfrm>
            <a:off x="22132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2" name="object 11872"/>
          <p:cNvSpPr/>
          <p:nvPr/>
        </p:nvSpPr>
        <p:spPr>
          <a:xfrm>
            <a:off x="22132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3" name="object 11873"/>
          <p:cNvSpPr/>
          <p:nvPr/>
        </p:nvSpPr>
        <p:spPr>
          <a:xfrm>
            <a:off x="22132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4" name="object 11874"/>
          <p:cNvSpPr/>
          <p:nvPr/>
        </p:nvSpPr>
        <p:spPr>
          <a:xfrm>
            <a:off x="22132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5" name="object 11875"/>
          <p:cNvSpPr/>
          <p:nvPr/>
        </p:nvSpPr>
        <p:spPr>
          <a:xfrm>
            <a:off x="2213279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6" name="object 11876"/>
          <p:cNvSpPr/>
          <p:nvPr/>
        </p:nvSpPr>
        <p:spPr>
          <a:xfrm>
            <a:off x="2213279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7" name="object 11877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8" name="object 11878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9" name="object 11879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0" name="object 11880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1" name="object 11881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2" name="object 11882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3" name="object 11883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4" name="object 11884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5" name="object 11885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6" name="object 11886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7" name="object 11887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8" name="object 11888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9" name="object 11889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0" name="object 11890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1" name="object 11891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2" name="object 11892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3" name="object 11893"/>
          <p:cNvSpPr/>
          <p:nvPr/>
        </p:nvSpPr>
        <p:spPr>
          <a:xfrm>
            <a:off x="221542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4" name="object 11894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5" name="object 11895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6" name="object 11896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7" name="object 11897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8" name="object 11898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9" name="object 11899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0" name="object 11900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1" name="object 11901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2" name="object 11902"/>
          <p:cNvSpPr/>
          <p:nvPr/>
        </p:nvSpPr>
        <p:spPr>
          <a:xfrm>
            <a:off x="3383534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3" name="object 11903"/>
          <p:cNvSpPr/>
          <p:nvPr/>
        </p:nvSpPr>
        <p:spPr>
          <a:xfrm>
            <a:off x="33835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4" name="object 11904"/>
          <p:cNvSpPr/>
          <p:nvPr/>
        </p:nvSpPr>
        <p:spPr>
          <a:xfrm>
            <a:off x="33835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5" name="object 11905"/>
          <p:cNvSpPr/>
          <p:nvPr/>
        </p:nvSpPr>
        <p:spPr>
          <a:xfrm>
            <a:off x="33835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6" name="object 11906"/>
          <p:cNvSpPr/>
          <p:nvPr/>
        </p:nvSpPr>
        <p:spPr>
          <a:xfrm>
            <a:off x="33835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7" name="object 11907"/>
          <p:cNvSpPr/>
          <p:nvPr/>
        </p:nvSpPr>
        <p:spPr>
          <a:xfrm>
            <a:off x="33835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8" name="object 11908"/>
          <p:cNvSpPr/>
          <p:nvPr/>
        </p:nvSpPr>
        <p:spPr>
          <a:xfrm>
            <a:off x="33835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9" name="object 11909"/>
          <p:cNvSpPr/>
          <p:nvPr/>
        </p:nvSpPr>
        <p:spPr>
          <a:xfrm>
            <a:off x="33835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0" name="object 11910"/>
          <p:cNvSpPr/>
          <p:nvPr/>
        </p:nvSpPr>
        <p:spPr>
          <a:xfrm>
            <a:off x="33835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1" name="object 11911"/>
          <p:cNvSpPr/>
          <p:nvPr/>
        </p:nvSpPr>
        <p:spPr>
          <a:xfrm>
            <a:off x="33835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2" name="object 11912"/>
          <p:cNvSpPr/>
          <p:nvPr/>
        </p:nvSpPr>
        <p:spPr>
          <a:xfrm>
            <a:off x="33835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3" name="object 11913"/>
          <p:cNvSpPr/>
          <p:nvPr/>
        </p:nvSpPr>
        <p:spPr>
          <a:xfrm>
            <a:off x="33835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4" name="object 11914"/>
          <p:cNvSpPr/>
          <p:nvPr/>
        </p:nvSpPr>
        <p:spPr>
          <a:xfrm>
            <a:off x="33835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5" name="object 11915"/>
          <p:cNvSpPr/>
          <p:nvPr/>
        </p:nvSpPr>
        <p:spPr>
          <a:xfrm>
            <a:off x="33835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6" name="object 11916"/>
          <p:cNvSpPr/>
          <p:nvPr/>
        </p:nvSpPr>
        <p:spPr>
          <a:xfrm>
            <a:off x="33835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7" name="object 11917"/>
          <p:cNvSpPr/>
          <p:nvPr/>
        </p:nvSpPr>
        <p:spPr>
          <a:xfrm>
            <a:off x="33835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8" name="object 11918"/>
          <p:cNvSpPr/>
          <p:nvPr/>
        </p:nvSpPr>
        <p:spPr>
          <a:xfrm>
            <a:off x="33835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9" name="object 11919"/>
          <p:cNvSpPr/>
          <p:nvPr/>
        </p:nvSpPr>
        <p:spPr>
          <a:xfrm>
            <a:off x="33835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0" name="object 11920"/>
          <p:cNvSpPr/>
          <p:nvPr/>
        </p:nvSpPr>
        <p:spPr>
          <a:xfrm>
            <a:off x="33835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1" name="object 11921"/>
          <p:cNvSpPr/>
          <p:nvPr/>
        </p:nvSpPr>
        <p:spPr>
          <a:xfrm>
            <a:off x="33835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2" name="object 11922"/>
          <p:cNvSpPr/>
          <p:nvPr/>
        </p:nvSpPr>
        <p:spPr>
          <a:xfrm>
            <a:off x="3383534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3" name="object 11923"/>
          <p:cNvSpPr/>
          <p:nvPr/>
        </p:nvSpPr>
        <p:spPr>
          <a:xfrm>
            <a:off x="338353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4" name="object 11924"/>
          <p:cNvSpPr/>
          <p:nvPr/>
        </p:nvSpPr>
        <p:spPr>
          <a:xfrm>
            <a:off x="338353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5" name="object 11925"/>
          <p:cNvSpPr/>
          <p:nvPr/>
        </p:nvSpPr>
        <p:spPr>
          <a:xfrm>
            <a:off x="338353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6" name="object 11926"/>
          <p:cNvSpPr/>
          <p:nvPr/>
        </p:nvSpPr>
        <p:spPr>
          <a:xfrm>
            <a:off x="338353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7" name="object 11927"/>
          <p:cNvSpPr/>
          <p:nvPr/>
        </p:nvSpPr>
        <p:spPr>
          <a:xfrm>
            <a:off x="3381387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8" name="object 11928"/>
          <p:cNvSpPr/>
          <p:nvPr/>
        </p:nvSpPr>
        <p:spPr>
          <a:xfrm>
            <a:off x="33813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9" name="object 11929"/>
          <p:cNvSpPr/>
          <p:nvPr/>
        </p:nvSpPr>
        <p:spPr>
          <a:xfrm>
            <a:off x="33813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0" name="object 11930"/>
          <p:cNvSpPr/>
          <p:nvPr/>
        </p:nvSpPr>
        <p:spPr>
          <a:xfrm>
            <a:off x="33813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1" name="object 11931"/>
          <p:cNvSpPr/>
          <p:nvPr/>
        </p:nvSpPr>
        <p:spPr>
          <a:xfrm>
            <a:off x="33813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2" name="object 11932"/>
          <p:cNvSpPr/>
          <p:nvPr/>
        </p:nvSpPr>
        <p:spPr>
          <a:xfrm>
            <a:off x="33813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3" name="object 11933"/>
          <p:cNvSpPr/>
          <p:nvPr/>
        </p:nvSpPr>
        <p:spPr>
          <a:xfrm>
            <a:off x="33813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4" name="object 11934"/>
          <p:cNvSpPr/>
          <p:nvPr/>
        </p:nvSpPr>
        <p:spPr>
          <a:xfrm>
            <a:off x="33813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5" name="object 11935"/>
          <p:cNvSpPr/>
          <p:nvPr/>
        </p:nvSpPr>
        <p:spPr>
          <a:xfrm>
            <a:off x="33813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6" name="object 11936"/>
          <p:cNvSpPr/>
          <p:nvPr/>
        </p:nvSpPr>
        <p:spPr>
          <a:xfrm>
            <a:off x="33813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7" name="object 11937"/>
          <p:cNvSpPr/>
          <p:nvPr/>
        </p:nvSpPr>
        <p:spPr>
          <a:xfrm>
            <a:off x="33813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8" name="object 11938"/>
          <p:cNvSpPr/>
          <p:nvPr/>
        </p:nvSpPr>
        <p:spPr>
          <a:xfrm>
            <a:off x="33813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9" name="object 11939"/>
          <p:cNvSpPr/>
          <p:nvPr/>
        </p:nvSpPr>
        <p:spPr>
          <a:xfrm>
            <a:off x="33813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0" name="object 11940"/>
          <p:cNvSpPr/>
          <p:nvPr/>
        </p:nvSpPr>
        <p:spPr>
          <a:xfrm>
            <a:off x="33813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1" name="object 11941"/>
          <p:cNvSpPr/>
          <p:nvPr/>
        </p:nvSpPr>
        <p:spPr>
          <a:xfrm>
            <a:off x="33813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2" name="object 11942"/>
          <p:cNvSpPr/>
          <p:nvPr/>
        </p:nvSpPr>
        <p:spPr>
          <a:xfrm>
            <a:off x="3379241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3" name="object 11943"/>
          <p:cNvSpPr/>
          <p:nvPr/>
        </p:nvSpPr>
        <p:spPr>
          <a:xfrm>
            <a:off x="33792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4" name="object 11944"/>
          <p:cNvSpPr/>
          <p:nvPr/>
        </p:nvSpPr>
        <p:spPr>
          <a:xfrm>
            <a:off x="33792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5" name="object 11945"/>
          <p:cNvSpPr/>
          <p:nvPr/>
        </p:nvSpPr>
        <p:spPr>
          <a:xfrm>
            <a:off x="33792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6" name="object 11946"/>
          <p:cNvSpPr/>
          <p:nvPr/>
        </p:nvSpPr>
        <p:spPr>
          <a:xfrm>
            <a:off x="33792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7" name="object 11947"/>
          <p:cNvSpPr/>
          <p:nvPr/>
        </p:nvSpPr>
        <p:spPr>
          <a:xfrm>
            <a:off x="33792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8" name="object 11948"/>
          <p:cNvSpPr/>
          <p:nvPr/>
        </p:nvSpPr>
        <p:spPr>
          <a:xfrm>
            <a:off x="33792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9" name="object 11949"/>
          <p:cNvSpPr/>
          <p:nvPr/>
        </p:nvSpPr>
        <p:spPr>
          <a:xfrm>
            <a:off x="33792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0" name="object 11950"/>
          <p:cNvSpPr/>
          <p:nvPr/>
        </p:nvSpPr>
        <p:spPr>
          <a:xfrm>
            <a:off x="33792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1" name="object 11951"/>
          <p:cNvSpPr/>
          <p:nvPr/>
        </p:nvSpPr>
        <p:spPr>
          <a:xfrm>
            <a:off x="33792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2" name="object 11952"/>
          <p:cNvSpPr/>
          <p:nvPr/>
        </p:nvSpPr>
        <p:spPr>
          <a:xfrm>
            <a:off x="33792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3" name="object 11953"/>
          <p:cNvSpPr/>
          <p:nvPr/>
        </p:nvSpPr>
        <p:spPr>
          <a:xfrm>
            <a:off x="33792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4" name="object 11954"/>
          <p:cNvSpPr/>
          <p:nvPr/>
        </p:nvSpPr>
        <p:spPr>
          <a:xfrm>
            <a:off x="33792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5" name="object 11955"/>
          <p:cNvSpPr/>
          <p:nvPr/>
        </p:nvSpPr>
        <p:spPr>
          <a:xfrm>
            <a:off x="33792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6" name="object 11956"/>
          <p:cNvSpPr/>
          <p:nvPr/>
        </p:nvSpPr>
        <p:spPr>
          <a:xfrm>
            <a:off x="33792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7" name="object 11957"/>
          <p:cNvSpPr/>
          <p:nvPr/>
        </p:nvSpPr>
        <p:spPr>
          <a:xfrm>
            <a:off x="33792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8" name="object 11958"/>
          <p:cNvSpPr/>
          <p:nvPr/>
        </p:nvSpPr>
        <p:spPr>
          <a:xfrm>
            <a:off x="33792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9" name="object 11959"/>
          <p:cNvSpPr/>
          <p:nvPr/>
        </p:nvSpPr>
        <p:spPr>
          <a:xfrm>
            <a:off x="33792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0" name="object 11960"/>
          <p:cNvSpPr/>
          <p:nvPr/>
        </p:nvSpPr>
        <p:spPr>
          <a:xfrm>
            <a:off x="3379241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1" name="object 11961"/>
          <p:cNvSpPr/>
          <p:nvPr/>
        </p:nvSpPr>
        <p:spPr>
          <a:xfrm>
            <a:off x="337924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2" name="object 11962"/>
          <p:cNvSpPr/>
          <p:nvPr/>
        </p:nvSpPr>
        <p:spPr>
          <a:xfrm>
            <a:off x="337924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3" name="object 11963"/>
          <p:cNvSpPr/>
          <p:nvPr/>
        </p:nvSpPr>
        <p:spPr>
          <a:xfrm>
            <a:off x="337924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4" name="object 11964"/>
          <p:cNvSpPr/>
          <p:nvPr/>
        </p:nvSpPr>
        <p:spPr>
          <a:xfrm>
            <a:off x="337924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5" name="object 11965"/>
          <p:cNvSpPr/>
          <p:nvPr/>
        </p:nvSpPr>
        <p:spPr>
          <a:xfrm>
            <a:off x="3377095" y="593580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6" name="object 11966"/>
          <p:cNvSpPr/>
          <p:nvPr/>
        </p:nvSpPr>
        <p:spPr>
          <a:xfrm>
            <a:off x="33771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7" name="object 11967"/>
          <p:cNvSpPr/>
          <p:nvPr/>
        </p:nvSpPr>
        <p:spPr>
          <a:xfrm>
            <a:off x="33771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8" name="object 11968"/>
          <p:cNvSpPr/>
          <p:nvPr/>
        </p:nvSpPr>
        <p:spPr>
          <a:xfrm>
            <a:off x="33771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9" name="object 11969"/>
          <p:cNvSpPr/>
          <p:nvPr/>
        </p:nvSpPr>
        <p:spPr>
          <a:xfrm>
            <a:off x="33771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0" name="object 11970"/>
          <p:cNvSpPr/>
          <p:nvPr/>
        </p:nvSpPr>
        <p:spPr>
          <a:xfrm>
            <a:off x="33771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1" name="object 11971"/>
          <p:cNvSpPr/>
          <p:nvPr/>
        </p:nvSpPr>
        <p:spPr>
          <a:xfrm>
            <a:off x="33771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2" name="object 11972"/>
          <p:cNvSpPr/>
          <p:nvPr/>
        </p:nvSpPr>
        <p:spPr>
          <a:xfrm>
            <a:off x="33771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3" name="object 11973"/>
          <p:cNvSpPr/>
          <p:nvPr/>
        </p:nvSpPr>
        <p:spPr>
          <a:xfrm>
            <a:off x="33771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4" name="object 11974"/>
          <p:cNvSpPr/>
          <p:nvPr/>
        </p:nvSpPr>
        <p:spPr>
          <a:xfrm>
            <a:off x="33771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5" name="object 11975"/>
          <p:cNvSpPr/>
          <p:nvPr/>
        </p:nvSpPr>
        <p:spPr>
          <a:xfrm>
            <a:off x="3377107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6" name="object 11976"/>
          <p:cNvSpPr/>
          <p:nvPr/>
        </p:nvSpPr>
        <p:spPr>
          <a:xfrm>
            <a:off x="33771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7" name="object 11977"/>
          <p:cNvSpPr/>
          <p:nvPr/>
        </p:nvSpPr>
        <p:spPr>
          <a:xfrm>
            <a:off x="33771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8" name="object 11978"/>
          <p:cNvSpPr/>
          <p:nvPr/>
        </p:nvSpPr>
        <p:spPr>
          <a:xfrm>
            <a:off x="33771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9" name="object 11979"/>
          <p:cNvSpPr/>
          <p:nvPr/>
        </p:nvSpPr>
        <p:spPr>
          <a:xfrm>
            <a:off x="33771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0" name="object 11980"/>
          <p:cNvSpPr/>
          <p:nvPr/>
        </p:nvSpPr>
        <p:spPr>
          <a:xfrm>
            <a:off x="33771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1" name="object 11981"/>
          <p:cNvSpPr/>
          <p:nvPr/>
        </p:nvSpPr>
        <p:spPr>
          <a:xfrm>
            <a:off x="33771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2" name="object 11982"/>
          <p:cNvSpPr/>
          <p:nvPr/>
        </p:nvSpPr>
        <p:spPr>
          <a:xfrm>
            <a:off x="33771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3" name="object 11983"/>
          <p:cNvSpPr/>
          <p:nvPr/>
        </p:nvSpPr>
        <p:spPr>
          <a:xfrm>
            <a:off x="33771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4" name="object 11984"/>
          <p:cNvSpPr/>
          <p:nvPr/>
        </p:nvSpPr>
        <p:spPr>
          <a:xfrm>
            <a:off x="33771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5" name="object 11985"/>
          <p:cNvSpPr/>
          <p:nvPr/>
        </p:nvSpPr>
        <p:spPr>
          <a:xfrm>
            <a:off x="33771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6" name="object 11986"/>
          <p:cNvSpPr/>
          <p:nvPr/>
        </p:nvSpPr>
        <p:spPr>
          <a:xfrm>
            <a:off x="33771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7" name="object 11987"/>
          <p:cNvSpPr/>
          <p:nvPr/>
        </p:nvSpPr>
        <p:spPr>
          <a:xfrm>
            <a:off x="3377107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8" name="object 11988"/>
          <p:cNvSpPr/>
          <p:nvPr/>
        </p:nvSpPr>
        <p:spPr>
          <a:xfrm>
            <a:off x="3377107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9" name="object 11989"/>
          <p:cNvSpPr/>
          <p:nvPr/>
        </p:nvSpPr>
        <p:spPr>
          <a:xfrm>
            <a:off x="33792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0" name="object 11990"/>
          <p:cNvSpPr/>
          <p:nvPr/>
        </p:nvSpPr>
        <p:spPr>
          <a:xfrm>
            <a:off x="33792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1" name="object 11991"/>
          <p:cNvSpPr/>
          <p:nvPr/>
        </p:nvSpPr>
        <p:spPr>
          <a:xfrm>
            <a:off x="33792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2" name="object 11992"/>
          <p:cNvSpPr/>
          <p:nvPr/>
        </p:nvSpPr>
        <p:spPr>
          <a:xfrm>
            <a:off x="33792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3" name="object 11993"/>
          <p:cNvSpPr/>
          <p:nvPr/>
        </p:nvSpPr>
        <p:spPr>
          <a:xfrm>
            <a:off x="33792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4" name="object 11994"/>
          <p:cNvSpPr/>
          <p:nvPr/>
        </p:nvSpPr>
        <p:spPr>
          <a:xfrm>
            <a:off x="33792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5" name="object 11995"/>
          <p:cNvSpPr/>
          <p:nvPr/>
        </p:nvSpPr>
        <p:spPr>
          <a:xfrm>
            <a:off x="33792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6" name="object 11996"/>
          <p:cNvSpPr/>
          <p:nvPr/>
        </p:nvSpPr>
        <p:spPr>
          <a:xfrm>
            <a:off x="33792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7" name="object 11997"/>
          <p:cNvSpPr/>
          <p:nvPr/>
        </p:nvSpPr>
        <p:spPr>
          <a:xfrm>
            <a:off x="33792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8" name="object 11998"/>
          <p:cNvSpPr/>
          <p:nvPr/>
        </p:nvSpPr>
        <p:spPr>
          <a:xfrm>
            <a:off x="33792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9" name="object 11999"/>
          <p:cNvSpPr/>
          <p:nvPr/>
        </p:nvSpPr>
        <p:spPr>
          <a:xfrm>
            <a:off x="33792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0" name="object 12000"/>
          <p:cNvSpPr/>
          <p:nvPr/>
        </p:nvSpPr>
        <p:spPr>
          <a:xfrm>
            <a:off x="33792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1" name="object 12001"/>
          <p:cNvSpPr/>
          <p:nvPr/>
        </p:nvSpPr>
        <p:spPr>
          <a:xfrm>
            <a:off x="33792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2" name="object 12002"/>
          <p:cNvSpPr/>
          <p:nvPr/>
        </p:nvSpPr>
        <p:spPr>
          <a:xfrm>
            <a:off x="33792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3" name="object 12003"/>
          <p:cNvSpPr/>
          <p:nvPr/>
        </p:nvSpPr>
        <p:spPr>
          <a:xfrm>
            <a:off x="33792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4" name="object 12004"/>
          <p:cNvSpPr/>
          <p:nvPr/>
        </p:nvSpPr>
        <p:spPr>
          <a:xfrm>
            <a:off x="33792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5" name="object 12005"/>
          <p:cNvSpPr/>
          <p:nvPr/>
        </p:nvSpPr>
        <p:spPr>
          <a:xfrm>
            <a:off x="33792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6" name="object 12006"/>
          <p:cNvSpPr/>
          <p:nvPr/>
        </p:nvSpPr>
        <p:spPr>
          <a:xfrm>
            <a:off x="33792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7" name="object 12007"/>
          <p:cNvSpPr/>
          <p:nvPr/>
        </p:nvSpPr>
        <p:spPr>
          <a:xfrm>
            <a:off x="33792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8" name="object 12008"/>
          <p:cNvSpPr/>
          <p:nvPr/>
        </p:nvSpPr>
        <p:spPr>
          <a:xfrm>
            <a:off x="33792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9" name="object 12009"/>
          <p:cNvSpPr/>
          <p:nvPr/>
        </p:nvSpPr>
        <p:spPr>
          <a:xfrm>
            <a:off x="3379241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0" name="object 12010"/>
          <p:cNvSpPr/>
          <p:nvPr/>
        </p:nvSpPr>
        <p:spPr>
          <a:xfrm>
            <a:off x="337924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1" name="object 12011"/>
          <p:cNvSpPr/>
          <p:nvPr/>
        </p:nvSpPr>
        <p:spPr>
          <a:xfrm>
            <a:off x="337924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2" name="object 12012"/>
          <p:cNvSpPr/>
          <p:nvPr/>
        </p:nvSpPr>
        <p:spPr>
          <a:xfrm>
            <a:off x="3379241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3" name="object 12013"/>
          <p:cNvSpPr/>
          <p:nvPr/>
        </p:nvSpPr>
        <p:spPr>
          <a:xfrm>
            <a:off x="33813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4" name="object 12014"/>
          <p:cNvSpPr/>
          <p:nvPr/>
        </p:nvSpPr>
        <p:spPr>
          <a:xfrm>
            <a:off x="33813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5" name="object 12015"/>
          <p:cNvSpPr/>
          <p:nvPr/>
        </p:nvSpPr>
        <p:spPr>
          <a:xfrm>
            <a:off x="33813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6" name="object 12016"/>
          <p:cNvSpPr/>
          <p:nvPr/>
        </p:nvSpPr>
        <p:spPr>
          <a:xfrm>
            <a:off x="33813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7" name="object 12017"/>
          <p:cNvSpPr/>
          <p:nvPr/>
        </p:nvSpPr>
        <p:spPr>
          <a:xfrm>
            <a:off x="33813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8" name="object 12018"/>
          <p:cNvSpPr/>
          <p:nvPr/>
        </p:nvSpPr>
        <p:spPr>
          <a:xfrm>
            <a:off x="33813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9" name="object 12019"/>
          <p:cNvSpPr/>
          <p:nvPr/>
        </p:nvSpPr>
        <p:spPr>
          <a:xfrm>
            <a:off x="33813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0" name="object 12020"/>
          <p:cNvSpPr/>
          <p:nvPr/>
        </p:nvSpPr>
        <p:spPr>
          <a:xfrm>
            <a:off x="33813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1" name="object 12021"/>
          <p:cNvSpPr/>
          <p:nvPr/>
        </p:nvSpPr>
        <p:spPr>
          <a:xfrm>
            <a:off x="33813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2" name="object 12022"/>
          <p:cNvSpPr/>
          <p:nvPr/>
        </p:nvSpPr>
        <p:spPr>
          <a:xfrm>
            <a:off x="33813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3" name="object 12023"/>
          <p:cNvSpPr/>
          <p:nvPr/>
        </p:nvSpPr>
        <p:spPr>
          <a:xfrm>
            <a:off x="33813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4" name="object 12024"/>
          <p:cNvSpPr/>
          <p:nvPr/>
        </p:nvSpPr>
        <p:spPr>
          <a:xfrm>
            <a:off x="3381387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5" name="object 12025"/>
          <p:cNvSpPr/>
          <p:nvPr/>
        </p:nvSpPr>
        <p:spPr>
          <a:xfrm>
            <a:off x="33813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6" name="object 12026"/>
          <p:cNvSpPr/>
          <p:nvPr/>
        </p:nvSpPr>
        <p:spPr>
          <a:xfrm>
            <a:off x="33813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7" name="object 12027"/>
          <p:cNvSpPr/>
          <p:nvPr/>
        </p:nvSpPr>
        <p:spPr>
          <a:xfrm>
            <a:off x="33813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8" name="object 12028"/>
          <p:cNvSpPr/>
          <p:nvPr/>
        </p:nvSpPr>
        <p:spPr>
          <a:xfrm>
            <a:off x="33813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9" name="object 12029"/>
          <p:cNvSpPr/>
          <p:nvPr/>
        </p:nvSpPr>
        <p:spPr>
          <a:xfrm>
            <a:off x="33813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0" name="object 12030"/>
          <p:cNvSpPr/>
          <p:nvPr/>
        </p:nvSpPr>
        <p:spPr>
          <a:xfrm>
            <a:off x="3381387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1" name="object 12031"/>
          <p:cNvSpPr/>
          <p:nvPr/>
        </p:nvSpPr>
        <p:spPr>
          <a:xfrm>
            <a:off x="33835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2" name="object 12032"/>
          <p:cNvSpPr/>
          <p:nvPr/>
        </p:nvSpPr>
        <p:spPr>
          <a:xfrm>
            <a:off x="33835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3" name="object 12033"/>
          <p:cNvSpPr/>
          <p:nvPr/>
        </p:nvSpPr>
        <p:spPr>
          <a:xfrm>
            <a:off x="33835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4" name="object 12034"/>
          <p:cNvSpPr/>
          <p:nvPr/>
        </p:nvSpPr>
        <p:spPr>
          <a:xfrm>
            <a:off x="33835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5" name="object 12035"/>
          <p:cNvSpPr/>
          <p:nvPr/>
        </p:nvSpPr>
        <p:spPr>
          <a:xfrm>
            <a:off x="33835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6" name="object 12036"/>
          <p:cNvSpPr/>
          <p:nvPr/>
        </p:nvSpPr>
        <p:spPr>
          <a:xfrm>
            <a:off x="33835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7" name="object 12037"/>
          <p:cNvSpPr/>
          <p:nvPr/>
        </p:nvSpPr>
        <p:spPr>
          <a:xfrm>
            <a:off x="33835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8" name="object 12038"/>
          <p:cNvSpPr/>
          <p:nvPr/>
        </p:nvSpPr>
        <p:spPr>
          <a:xfrm>
            <a:off x="33835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9" name="object 12039"/>
          <p:cNvSpPr/>
          <p:nvPr/>
        </p:nvSpPr>
        <p:spPr>
          <a:xfrm>
            <a:off x="33835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0" name="object 12040"/>
          <p:cNvSpPr/>
          <p:nvPr/>
        </p:nvSpPr>
        <p:spPr>
          <a:xfrm>
            <a:off x="33835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1" name="object 12041"/>
          <p:cNvSpPr/>
          <p:nvPr/>
        </p:nvSpPr>
        <p:spPr>
          <a:xfrm>
            <a:off x="33835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2" name="object 12042"/>
          <p:cNvSpPr/>
          <p:nvPr/>
        </p:nvSpPr>
        <p:spPr>
          <a:xfrm>
            <a:off x="33835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3" name="object 12043"/>
          <p:cNvSpPr/>
          <p:nvPr/>
        </p:nvSpPr>
        <p:spPr>
          <a:xfrm>
            <a:off x="33835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4" name="object 12044"/>
          <p:cNvSpPr/>
          <p:nvPr/>
        </p:nvSpPr>
        <p:spPr>
          <a:xfrm>
            <a:off x="33835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5" name="object 12045"/>
          <p:cNvSpPr/>
          <p:nvPr/>
        </p:nvSpPr>
        <p:spPr>
          <a:xfrm>
            <a:off x="3383534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6" name="object 12046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7" name="object 12047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8" name="object 12048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9" name="object 12049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0" name="object 12050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1" name="object 12051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2" name="object 12052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3" name="object 12053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4" name="object 12054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5" name="object 12055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6" name="object 12056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7" name="object 12057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8" name="object 12058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9" name="object 12059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0" name="object 12060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1" name="object 12061"/>
          <p:cNvSpPr/>
          <p:nvPr/>
        </p:nvSpPr>
        <p:spPr>
          <a:xfrm>
            <a:off x="33835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2" name="object 12062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3" name="object 12063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4" name="object 12064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5" name="object 12065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6" name="object 12066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7" name="object 12067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8" name="object 12068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9" name="object 12069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0" name="object 12070"/>
          <p:cNvSpPr/>
          <p:nvPr/>
        </p:nvSpPr>
        <p:spPr>
          <a:xfrm>
            <a:off x="3407105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1" name="object 12071"/>
          <p:cNvSpPr/>
          <p:nvPr/>
        </p:nvSpPr>
        <p:spPr>
          <a:xfrm>
            <a:off x="34071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2" name="object 12072"/>
          <p:cNvSpPr/>
          <p:nvPr/>
        </p:nvSpPr>
        <p:spPr>
          <a:xfrm>
            <a:off x="34071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3" name="object 12073"/>
          <p:cNvSpPr/>
          <p:nvPr/>
        </p:nvSpPr>
        <p:spPr>
          <a:xfrm>
            <a:off x="34071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4" name="object 12074"/>
          <p:cNvSpPr/>
          <p:nvPr/>
        </p:nvSpPr>
        <p:spPr>
          <a:xfrm>
            <a:off x="34071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5" name="object 12075"/>
          <p:cNvSpPr/>
          <p:nvPr/>
        </p:nvSpPr>
        <p:spPr>
          <a:xfrm>
            <a:off x="34071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6" name="object 12076"/>
          <p:cNvSpPr/>
          <p:nvPr/>
        </p:nvSpPr>
        <p:spPr>
          <a:xfrm>
            <a:off x="34071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7" name="object 12077"/>
          <p:cNvSpPr/>
          <p:nvPr/>
        </p:nvSpPr>
        <p:spPr>
          <a:xfrm>
            <a:off x="34071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8" name="object 12078"/>
          <p:cNvSpPr/>
          <p:nvPr/>
        </p:nvSpPr>
        <p:spPr>
          <a:xfrm>
            <a:off x="34071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9" name="object 12079"/>
          <p:cNvSpPr/>
          <p:nvPr/>
        </p:nvSpPr>
        <p:spPr>
          <a:xfrm>
            <a:off x="34071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0" name="object 12080"/>
          <p:cNvSpPr/>
          <p:nvPr/>
        </p:nvSpPr>
        <p:spPr>
          <a:xfrm>
            <a:off x="34071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1" name="object 12081"/>
          <p:cNvSpPr/>
          <p:nvPr/>
        </p:nvSpPr>
        <p:spPr>
          <a:xfrm>
            <a:off x="34071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2" name="object 12082"/>
          <p:cNvSpPr/>
          <p:nvPr/>
        </p:nvSpPr>
        <p:spPr>
          <a:xfrm>
            <a:off x="34071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3" name="object 12083"/>
          <p:cNvSpPr/>
          <p:nvPr/>
        </p:nvSpPr>
        <p:spPr>
          <a:xfrm>
            <a:off x="34071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4" name="object 12084"/>
          <p:cNvSpPr/>
          <p:nvPr/>
        </p:nvSpPr>
        <p:spPr>
          <a:xfrm>
            <a:off x="34071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5" name="object 12085"/>
          <p:cNvSpPr/>
          <p:nvPr/>
        </p:nvSpPr>
        <p:spPr>
          <a:xfrm>
            <a:off x="34071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6" name="object 12086"/>
          <p:cNvSpPr/>
          <p:nvPr/>
        </p:nvSpPr>
        <p:spPr>
          <a:xfrm>
            <a:off x="34071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7" name="object 12087"/>
          <p:cNvSpPr/>
          <p:nvPr/>
        </p:nvSpPr>
        <p:spPr>
          <a:xfrm>
            <a:off x="34071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8" name="object 12088"/>
          <p:cNvSpPr/>
          <p:nvPr/>
        </p:nvSpPr>
        <p:spPr>
          <a:xfrm>
            <a:off x="34071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9" name="object 12089"/>
          <p:cNvSpPr/>
          <p:nvPr/>
        </p:nvSpPr>
        <p:spPr>
          <a:xfrm>
            <a:off x="340710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0" name="object 12090"/>
          <p:cNvSpPr/>
          <p:nvPr/>
        </p:nvSpPr>
        <p:spPr>
          <a:xfrm>
            <a:off x="3407105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1" name="object 12091"/>
          <p:cNvSpPr/>
          <p:nvPr/>
        </p:nvSpPr>
        <p:spPr>
          <a:xfrm>
            <a:off x="340710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2" name="object 12092"/>
          <p:cNvSpPr/>
          <p:nvPr/>
        </p:nvSpPr>
        <p:spPr>
          <a:xfrm>
            <a:off x="340710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3" name="object 12093"/>
          <p:cNvSpPr/>
          <p:nvPr/>
        </p:nvSpPr>
        <p:spPr>
          <a:xfrm>
            <a:off x="340710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4" name="object 12094"/>
          <p:cNvSpPr/>
          <p:nvPr/>
        </p:nvSpPr>
        <p:spPr>
          <a:xfrm>
            <a:off x="3404958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5" name="object 12095"/>
          <p:cNvSpPr/>
          <p:nvPr/>
        </p:nvSpPr>
        <p:spPr>
          <a:xfrm>
            <a:off x="34049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6" name="object 12096"/>
          <p:cNvSpPr/>
          <p:nvPr/>
        </p:nvSpPr>
        <p:spPr>
          <a:xfrm>
            <a:off x="34049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7" name="object 12097"/>
          <p:cNvSpPr/>
          <p:nvPr/>
        </p:nvSpPr>
        <p:spPr>
          <a:xfrm>
            <a:off x="34049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8" name="object 12098"/>
          <p:cNvSpPr/>
          <p:nvPr/>
        </p:nvSpPr>
        <p:spPr>
          <a:xfrm>
            <a:off x="34049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9" name="object 12099"/>
          <p:cNvSpPr/>
          <p:nvPr/>
        </p:nvSpPr>
        <p:spPr>
          <a:xfrm>
            <a:off x="34049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0" name="object 12100"/>
          <p:cNvSpPr/>
          <p:nvPr/>
        </p:nvSpPr>
        <p:spPr>
          <a:xfrm>
            <a:off x="34049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1" name="object 12101"/>
          <p:cNvSpPr/>
          <p:nvPr/>
        </p:nvSpPr>
        <p:spPr>
          <a:xfrm>
            <a:off x="34049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2" name="object 12102"/>
          <p:cNvSpPr/>
          <p:nvPr/>
        </p:nvSpPr>
        <p:spPr>
          <a:xfrm>
            <a:off x="34049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3" name="object 12103"/>
          <p:cNvSpPr/>
          <p:nvPr/>
        </p:nvSpPr>
        <p:spPr>
          <a:xfrm>
            <a:off x="34049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4" name="object 12104"/>
          <p:cNvSpPr/>
          <p:nvPr/>
        </p:nvSpPr>
        <p:spPr>
          <a:xfrm>
            <a:off x="34049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5" name="object 12105"/>
          <p:cNvSpPr/>
          <p:nvPr/>
        </p:nvSpPr>
        <p:spPr>
          <a:xfrm>
            <a:off x="34049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6" name="object 12106"/>
          <p:cNvSpPr/>
          <p:nvPr/>
        </p:nvSpPr>
        <p:spPr>
          <a:xfrm>
            <a:off x="34049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7" name="object 12107"/>
          <p:cNvSpPr/>
          <p:nvPr/>
        </p:nvSpPr>
        <p:spPr>
          <a:xfrm>
            <a:off x="34049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8" name="object 12108"/>
          <p:cNvSpPr/>
          <p:nvPr/>
        </p:nvSpPr>
        <p:spPr>
          <a:xfrm>
            <a:off x="340497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9" name="object 12109"/>
          <p:cNvSpPr/>
          <p:nvPr/>
        </p:nvSpPr>
        <p:spPr>
          <a:xfrm>
            <a:off x="3402825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0" name="object 12110"/>
          <p:cNvSpPr/>
          <p:nvPr/>
        </p:nvSpPr>
        <p:spPr>
          <a:xfrm>
            <a:off x="34028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1" name="object 12111"/>
          <p:cNvSpPr/>
          <p:nvPr/>
        </p:nvSpPr>
        <p:spPr>
          <a:xfrm>
            <a:off x="34028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2" name="object 12112"/>
          <p:cNvSpPr/>
          <p:nvPr/>
        </p:nvSpPr>
        <p:spPr>
          <a:xfrm>
            <a:off x="34028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3" name="object 12113"/>
          <p:cNvSpPr/>
          <p:nvPr/>
        </p:nvSpPr>
        <p:spPr>
          <a:xfrm>
            <a:off x="34028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4" name="object 12114"/>
          <p:cNvSpPr/>
          <p:nvPr/>
        </p:nvSpPr>
        <p:spPr>
          <a:xfrm>
            <a:off x="34028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5" name="object 12115"/>
          <p:cNvSpPr/>
          <p:nvPr/>
        </p:nvSpPr>
        <p:spPr>
          <a:xfrm>
            <a:off x="34028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6" name="object 12116"/>
          <p:cNvSpPr/>
          <p:nvPr/>
        </p:nvSpPr>
        <p:spPr>
          <a:xfrm>
            <a:off x="34028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7" name="object 12117"/>
          <p:cNvSpPr/>
          <p:nvPr/>
        </p:nvSpPr>
        <p:spPr>
          <a:xfrm>
            <a:off x="34028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8" name="object 12118"/>
          <p:cNvSpPr/>
          <p:nvPr/>
        </p:nvSpPr>
        <p:spPr>
          <a:xfrm>
            <a:off x="34028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9" name="object 12119"/>
          <p:cNvSpPr/>
          <p:nvPr/>
        </p:nvSpPr>
        <p:spPr>
          <a:xfrm>
            <a:off x="34028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0" name="object 12120"/>
          <p:cNvSpPr/>
          <p:nvPr/>
        </p:nvSpPr>
        <p:spPr>
          <a:xfrm>
            <a:off x="34028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1" name="object 12121"/>
          <p:cNvSpPr/>
          <p:nvPr/>
        </p:nvSpPr>
        <p:spPr>
          <a:xfrm>
            <a:off x="34028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2" name="object 12122"/>
          <p:cNvSpPr/>
          <p:nvPr/>
        </p:nvSpPr>
        <p:spPr>
          <a:xfrm>
            <a:off x="34028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3" name="object 12123"/>
          <p:cNvSpPr/>
          <p:nvPr/>
        </p:nvSpPr>
        <p:spPr>
          <a:xfrm>
            <a:off x="34028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4" name="object 12124"/>
          <p:cNvSpPr/>
          <p:nvPr/>
        </p:nvSpPr>
        <p:spPr>
          <a:xfrm>
            <a:off x="34028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5" name="object 12125"/>
          <p:cNvSpPr/>
          <p:nvPr/>
        </p:nvSpPr>
        <p:spPr>
          <a:xfrm>
            <a:off x="34028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6" name="object 12126"/>
          <p:cNvSpPr/>
          <p:nvPr/>
        </p:nvSpPr>
        <p:spPr>
          <a:xfrm>
            <a:off x="34028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7" name="object 12127"/>
          <p:cNvSpPr/>
          <p:nvPr/>
        </p:nvSpPr>
        <p:spPr>
          <a:xfrm>
            <a:off x="340282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8" name="object 12128"/>
          <p:cNvSpPr/>
          <p:nvPr/>
        </p:nvSpPr>
        <p:spPr>
          <a:xfrm>
            <a:off x="3402825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9" name="object 12129"/>
          <p:cNvSpPr/>
          <p:nvPr/>
        </p:nvSpPr>
        <p:spPr>
          <a:xfrm>
            <a:off x="340282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0" name="object 12130"/>
          <p:cNvSpPr/>
          <p:nvPr/>
        </p:nvSpPr>
        <p:spPr>
          <a:xfrm>
            <a:off x="340282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1" name="object 12131"/>
          <p:cNvSpPr/>
          <p:nvPr/>
        </p:nvSpPr>
        <p:spPr>
          <a:xfrm>
            <a:off x="3400678" y="593580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2" name="object 12132"/>
          <p:cNvSpPr/>
          <p:nvPr/>
        </p:nvSpPr>
        <p:spPr>
          <a:xfrm>
            <a:off x="340067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3" name="object 12133"/>
          <p:cNvSpPr/>
          <p:nvPr/>
        </p:nvSpPr>
        <p:spPr>
          <a:xfrm>
            <a:off x="340067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4" name="object 12134"/>
          <p:cNvSpPr/>
          <p:nvPr/>
        </p:nvSpPr>
        <p:spPr>
          <a:xfrm>
            <a:off x="340067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5" name="object 12135"/>
          <p:cNvSpPr/>
          <p:nvPr/>
        </p:nvSpPr>
        <p:spPr>
          <a:xfrm>
            <a:off x="340067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6" name="object 12136"/>
          <p:cNvSpPr/>
          <p:nvPr/>
        </p:nvSpPr>
        <p:spPr>
          <a:xfrm>
            <a:off x="340067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7" name="object 12137"/>
          <p:cNvSpPr/>
          <p:nvPr/>
        </p:nvSpPr>
        <p:spPr>
          <a:xfrm>
            <a:off x="340067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8" name="object 12138"/>
          <p:cNvSpPr/>
          <p:nvPr/>
        </p:nvSpPr>
        <p:spPr>
          <a:xfrm>
            <a:off x="340067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9" name="object 12139"/>
          <p:cNvSpPr/>
          <p:nvPr/>
        </p:nvSpPr>
        <p:spPr>
          <a:xfrm>
            <a:off x="340067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0" name="object 12140"/>
          <p:cNvSpPr/>
          <p:nvPr/>
        </p:nvSpPr>
        <p:spPr>
          <a:xfrm>
            <a:off x="340067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1" name="object 12141"/>
          <p:cNvSpPr/>
          <p:nvPr/>
        </p:nvSpPr>
        <p:spPr>
          <a:xfrm>
            <a:off x="340067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2" name="object 12142"/>
          <p:cNvSpPr/>
          <p:nvPr/>
        </p:nvSpPr>
        <p:spPr>
          <a:xfrm>
            <a:off x="340067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3" name="object 12143"/>
          <p:cNvSpPr/>
          <p:nvPr/>
        </p:nvSpPr>
        <p:spPr>
          <a:xfrm>
            <a:off x="3400678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4" name="object 12144"/>
          <p:cNvSpPr/>
          <p:nvPr/>
        </p:nvSpPr>
        <p:spPr>
          <a:xfrm>
            <a:off x="340067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5" name="object 12145"/>
          <p:cNvSpPr/>
          <p:nvPr/>
        </p:nvSpPr>
        <p:spPr>
          <a:xfrm>
            <a:off x="340067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6" name="object 12146"/>
          <p:cNvSpPr/>
          <p:nvPr/>
        </p:nvSpPr>
        <p:spPr>
          <a:xfrm>
            <a:off x="340067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7" name="object 12147"/>
          <p:cNvSpPr/>
          <p:nvPr/>
        </p:nvSpPr>
        <p:spPr>
          <a:xfrm>
            <a:off x="340067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8" name="object 12148"/>
          <p:cNvSpPr/>
          <p:nvPr/>
        </p:nvSpPr>
        <p:spPr>
          <a:xfrm>
            <a:off x="340067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9" name="object 12149"/>
          <p:cNvSpPr/>
          <p:nvPr/>
        </p:nvSpPr>
        <p:spPr>
          <a:xfrm>
            <a:off x="340067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0" name="object 12150"/>
          <p:cNvSpPr/>
          <p:nvPr/>
        </p:nvSpPr>
        <p:spPr>
          <a:xfrm>
            <a:off x="340067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1" name="object 12151"/>
          <p:cNvSpPr/>
          <p:nvPr/>
        </p:nvSpPr>
        <p:spPr>
          <a:xfrm>
            <a:off x="340067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2" name="object 12152"/>
          <p:cNvSpPr/>
          <p:nvPr/>
        </p:nvSpPr>
        <p:spPr>
          <a:xfrm>
            <a:off x="340067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3" name="object 12153"/>
          <p:cNvSpPr/>
          <p:nvPr/>
        </p:nvSpPr>
        <p:spPr>
          <a:xfrm>
            <a:off x="340067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4" name="object 12154"/>
          <p:cNvSpPr/>
          <p:nvPr/>
        </p:nvSpPr>
        <p:spPr>
          <a:xfrm>
            <a:off x="340067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5" name="object 12155"/>
          <p:cNvSpPr/>
          <p:nvPr/>
        </p:nvSpPr>
        <p:spPr>
          <a:xfrm>
            <a:off x="3400678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6" name="object 12156"/>
          <p:cNvSpPr/>
          <p:nvPr/>
        </p:nvSpPr>
        <p:spPr>
          <a:xfrm>
            <a:off x="34006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7" name="object 12157"/>
          <p:cNvSpPr/>
          <p:nvPr/>
        </p:nvSpPr>
        <p:spPr>
          <a:xfrm>
            <a:off x="3400678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8" name="object 12158"/>
          <p:cNvSpPr/>
          <p:nvPr/>
        </p:nvSpPr>
        <p:spPr>
          <a:xfrm>
            <a:off x="34028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9" name="object 12159"/>
          <p:cNvSpPr/>
          <p:nvPr/>
        </p:nvSpPr>
        <p:spPr>
          <a:xfrm>
            <a:off x="34028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0" name="object 12160"/>
          <p:cNvSpPr/>
          <p:nvPr/>
        </p:nvSpPr>
        <p:spPr>
          <a:xfrm>
            <a:off x="34028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1" name="object 12161"/>
          <p:cNvSpPr/>
          <p:nvPr/>
        </p:nvSpPr>
        <p:spPr>
          <a:xfrm>
            <a:off x="34028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2" name="object 12162"/>
          <p:cNvSpPr/>
          <p:nvPr/>
        </p:nvSpPr>
        <p:spPr>
          <a:xfrm>
            <a:off x="34028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3" name="object 12163"/>
          <p:cNvSpPr/>
          <p:nvPr/>
        </p:nvSpPr>
        <p:spPr>
          <a:xfrm>
            <a:off x="34028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4" name="object 12164"/>
          <p:cNvSpPr/>
          <p:nvPr/>
        </p:nvSpPr>
        <p:spPr>
          <a:xfrm>
            <a:off x="34028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5" name="object 12165"/>
          <p:cNvSpPr/>
          <p:nvPr/>
        </p:nvSpPr>
        <p:spPr>
          <a:xfrm>
            <a:off x="34028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6" name="object 12166"/>
          <p:cNvSpPr/>
          <p:nvPr/>
        </p:nvSpPr>
        <p:spPr>
          <a:xfrm>
            <a:off x="34028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7" name="object 12167"/>
          <p:cNvSpPr/>
          <p:nvPr/>
        </p:nvSpPr>
        <p:spPr>
          <a:xfrm>
            <a:off x="34028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8" name="object 12168"/>
          <p:cNvSpPr/>
          <p:nvPr/>
        </p:nvSpPr>
        <p:spPr>
          <a:xfrm>
            <a:off x="34028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9" name="object 12169"/>
          <p:cNvSpPr/>
          <p:nvPr/>
        </p:nvSpPr>
        <p:spPr>
          <a:xfrm>
            <a:off x="34028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0" name="object 12170"/>
          <p:cNvSpPr/>
          <p:nvPr/>
        </p:nvSpPr>
        <p:spPr>
          <a:xfrm>
            <a:off x="34028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1" name="object 12171"/>
          <p:cNvSpPr/>
          <p:nvPr/>
        </p:nvSpPr>
        <p:spPr>
          <a:xfrm>
            <a:off x="34028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2" name="object 12172"/>
          <p:cNvSpPr/>
          <p:nvPr/>
        </p:nvSpPr>
        <p:spPr>
          <a:xfrm>
            <a:off x="34028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3" name="object 12173"/>
          <p:cNvSpPr/>
          <p:nvPr/>
        </p:nvSpPr>
        <p:spPr>
          <a:xfrm>
            <a:off x="34028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4" name="object 12174"/>
          <p:cNvSpPr/>
          <p:nvPr/>
        </p:nvSpPr>
        <p:spPr>
          <a:xfrm>
            <a:off x="34028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5" name="object 12175"/>
          <p:cNvSpPr/>
          <p:nvPr/>
        </p:nvSpPr>
        <p:spPr>
          <a:xfrm>
            <a:off x="34028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6" name="object 12176"/>
          <p:cNvSpPr/>
          <p:nvPr/>
        </p:nvSpPr>
        <p:spPr>
          <a:xfrm>
            <a:off x="340282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7" name="object 12177"/>
          <p:cNvSpPr/>
          <p:nvPr/>
        </p:nvSpPr>
        <p:spPr>
          <a:xfrm>
            <a:off x="3402825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8" name="object 12178"/>
          <p:cNvSpPr/>
          <p:nvPr/>
        </p:nvSpPr>
        <p:spPr>
          <a:xfrm>
            <a:off x="34028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9" name="object 12179"/>
          <p:cNvSpPr/>
          <p:nvPr/>
        </p:nvSpPr>
        <p:spPr>
          <a:xfrm>
            <a:off x="34028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0" name="object 12180"/>
          <p:cNvSpPr/>
          <p:nvPr/>
        </p:nvSpPr>
        <p:spPr>
          <a:xfrm>
            <a:off x="34028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1" name="object 12181"/>
          <p:cNvSpPr/>
          <p:nvPr/>
        </p:nvSpPr>
        <p:spPr>
          <a:xfrm>
            <a:off x="34028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2" name="object 12182"/>
          <p:cNvSpPr/>
          <p:nvPr/>
        </p:nvSpPr>
        <p:spPr>
          <a:xfrm>
            <a:off x="3402825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3" name="object 12183"/>
          <p:cNvSpPr/>
          <p:nvPr/>
        </p:nvSpPr>
        <p:spPr>
          <a:xfrm>
            <a:off x="34049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4" name="object 12184"/>
          <p:cNvSpPr/>
          <p:nvPr/>
        </p:nvSpPr>
        <p:spPr>
          <a:xfrm>
            <a:off x="34049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5" name="object 12185"/>
          <p:cNvSpPr/>
          <p:nvPr/>
        </p:nvSpPr>
        <p:spPr>
          <a:xfrm>
            <a:off x="34049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6" name="object 12186"/>
          <p:cNvSpPr/>
          <p:nvPr/>
        </p:nvSpPr>
        <p:spPr>
          <a:xfrm>
            <a:off x="34049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7" name="object 12187"/>
          <p:cNvSpPr/>
          <p:nvPr/>
        </p:nvSpPr>
        <p:spPr>
          <a:xfrm>
            <a:off x="34049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8" name="object 12188"/>
          <p:cNvSpPr/>
          <p:nvPr/>
        </p:nvSpPr>
        <p:spPr>
          <a:xfrm>
            <a:off x="34049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9" name="object 12189"/>
          <p:cNvSpPr/>
          <p:nvPr/>
        </p:nvSpPr>
        <p:spPr>
          <a:xfrm>
            <a:off x="34049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0" name="object 12190"/>
          <p:cNvSpPr/>
          <p:nvPr/>
        </p:nvSpPr>
        <p:spPr>
          <a:xfrm>
            <a:off x="34049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1" name="object 12191"/>
          <p:cNvSpPr/>
          <p:nvPr/>
        </p:nvSpPr>
        <p:spPr>
          <a:xfrm>
            <a:off x="34049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2" name="object 12192"/>
          <p:cNvSpPr/>
          <p:nvPr/>
        </p:nvSpPr>
        <p:spPr>
          <a:xfrm>
            <a:off x="3404971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3" name="object 12193"/>
          <p:cNvSpPr/>
          <p:nvPr/>
        </p:nvSpPr>
        <p:spPr>
          <a:xfrm>
            <a:off x="34049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4" name="object 12194"/>
          <p:cNvSpPr/>
          <p:nvPr/>
        </p:nvSpPr>
        <p:spPr>
          <a:xfrm>
            <a:off x="34049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5" name="object 12195"/>
          <p:cNvSpPr/>
          <p:nvPr/>
        </p:nvSpPr>
        <p:spPr>
          <a:xfrm>
            <a:off x="34049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6" name="object 12196"/>
          <p:cNvSpPr/>
          <p:nvPr/>
        </p:nvSpPr>
        <p:spPr>
          <a:xfrm>
            <a:off x="34049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7" name="object 12197"/>
          <p:cNvSpPr/>
          <p:nvPr/>
        </p:nvSpPr>
        <p:spPr>
          <a:xfrm>
            <a:off x="34049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8" name="object 12198"/>
          <p:cNvSpPr/>
          <p:nvPr/>
        </p:nvSpPr>
        <p:spPr>
          <a:xfrm>
            <a:off x="340497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9" name="object 12199"/>
          <p:cNvSpPr/>
          <p:nvPr/>
        </p:nvSpPr>
        <p:spPr>
          <a:xfrm>
            <a:off x="3404971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0" name="object 12200"/>
          <p:cNvSpPr/>
          <p:nvPr/>
        </p:nvSpPr>
        <p:spPr>
          <a:xfrm>
            <a:off x="34071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1" name="object 12201"/>
          <p:cNvSpPr/>
          <p:nvPr/>
        </p:nvSpPr>
        <p:spPr>
          <a:xfrm>
            <a:off x="34071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2" name="object 12202"/>
          <p:cNvSpPr/>
          <p:nvPr/>
        </p:nvSpPr>
        <p:spPr>
          <a:xfrm>
            <a:off x="34071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3" name="object 12203"/>
          <p:cNvSpPr/>
          <p:nvPr/>
        </p:nvSpPr>
        <p:spPr>
          <a:xfrm>
            <a:off x="34071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4" name="object 12204"/>
          <p:cNvSpPr/>
          <p:nvPr/>
        </p:nvSpPr>
        <p:spPr>
          <a:xfrm>
            <a:off x="34071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5" name="object 12205"/>
          <p:cNvSpPr/>
          <p:nvPr/>
        </p:nvSpPr>
        <p:spPr>
          <a:xfrm>
            <a:off x="34071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6" name="object 12206"/>
          <p:cNvSpPr/>
          <p:nvPr/>
        </p:nvSpPr>
        <p:spPr>
          <a:xfrm>
            <a:off x="34071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7" name="object 12207"/>
          <p:cNvSpPr/>
          <p:nvPr/>
        </p:nvSpPr>
        <p:spPr>
          <a:xfrm>
            <a:off x="34071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8" name="object 12208"/>
          <p:cNvSpPr/>
          <p:nvPr/>
        </p:nvSpPr>
        <p:spPr>
          <a:xfrm>
            <a:off x="34071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9" name="object 12209"/>
          <p:cNvSpPr/>
          <p:nvPr/>
        </p:nvSpPr>
        <p:spPr>
          <a:xfrm>
            <a:off x="34071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0" name="object 12210"/>
          <p:cNvSpPr/>
          <p:nvPr/>
        </p:nvSpPr>
        <p:spPr>
          <a:xfrm>
            <a:off x="34071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1" name="object 12211"/>
          <p:cNvSpPr/>
          <p:nvPr/>
        </p:nvSpPr>
        <p:spPr>
          <a:xfrm>
            <a:off x="34071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2" name="object 12212"/>
          <p:cNvSpPr/>
          <p:nvPr/>
        </p:nvSpPr>
        <p:spPr>
          <a:xfrm>
            <a:off x="340710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3" name="object 12213"/>
          <p:cNvSpPr/>
          <p:nvPr/>
        </p:nvSpPr>
        <p:spPr>
          <a:xfrm>
            <a:off x="3407105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4" name="object 12214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5" name="object 12215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6" name="object 12216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7" name="object 12217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8" name="object 12218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9" name="object 12219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0" name="object 12220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1" name="object 12221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2" name="object 12222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3" name="object 12223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4" name="object 12224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5" name="object 12225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6" name="object 12226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7" name="object 12227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8" name="object 12228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9" name="object 12229"/>
          <p:cNvSpPr/>
          <p:nvPr/>
        </p:nvSpPr>
        <p:spPr>
          <a:xfrm>
            <a:off x="340710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0" name="object 12230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1" name="object 12231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2" name="object 12232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3" name="object 12233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4" name="object 12234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5" name="object 12235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6" name="object 12236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7" name="object 12237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8" name="object 12238"/>
          <p:cNvSpPr/>
          <p:nvPr/>
        </p:nvSpPr>
        <p:spPr>
          <a:xfrm>
            <a:off x="3445687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9" name="object 12239"/>
          <p:cNvSpPr/>
          <p:nvPr/>
        </p:nvSpPr>
        <p:spPr>
          <a:xfrm>
            <a:off x="34456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0" name="object 12240"/>
          <p:cNvSpPr/>
          <p:nvPr/>
        </p:nvSpPr>
        <p:spPr>
          <a:xfrm>
            <a:off x="34456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1" name="object 12241"/>
          <p:cNvSpPr/>
          <p:nvPr/>
        </p:nvSpPr>
        <p:spPr>
          <a:xfrm>
            <a:off x="34456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2" name="object 12242"/>
          <p:cNvSpPr/>
          <p:nvPr/>
        </p:nvSpPr>
        <p:spPr>
          <a:xfrm>
            <a:off x="34456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3" name="object 12243"/>
          <p:cNvSpPr/>
          <p:nvPr/>
        </p:nvSpPr>
        <p:spPr>
          <a:xfrm>
            <a:off x="34456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4" name="object 12244"/>
          <p:cNvSpPr/>
          <p:nvPr/>
        </p:nvSpPr>
        <p:spPr>
          <a:xfrm>
            <a:off x="34456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5" name="object 12245"/>
          <p:cNvSpPr/>
          <p:nvPr/>
        </p:nvSpPr>
        <p:spPr>
          <a:xfrm>
            <a:off x="34456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6" name="object 12246"/>
          <p:cNvSpPr/>
          <p:nvPr/>
        </p:nvSpPr>
        <p:spPr>
          <a:xfrm>
            <a:off x="34456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7" name="object 12247"/>
          <p:cNvSpPr/>
          <p:nvPr/>
        </p:nvSpPr>
        <p:spPr>
          <a:xfrm>
            <a:off x="34456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8" name="object 12248"/>
          <p:cNvSpPr/>
          <p:nvPr/>
        </p:nvSpPr>
        <p:spPr>
          <a:xfrm>
            <a:off x="34456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9" name="object 12249"/>
          <p:cNvSpPr/>
          <p:nvPr/>
        </p:nvSpPr>
        <p:spPr>
          <a:xfrm>
            <a:off x="34456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0" name="object 12250"/>
          <p:cNvSpPr/>
          <p:nvPr/>
        </p:nvSpPr>
        <p:spPr>
          <a:xfrm>
            <a:off x="34456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1" name="object 12251"/>
          <p:cNvSpPr/>
          <p:nvPr/>
        </p:nvSpPr>
        <p:spPr>
          <a:xfrm>
            <a:off x="34456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2" name="object 12252"/>
          <p:cNvSpPr/>
          <p:nvPr/>
        </p:nvSpPr>
        <p:spPr>
          <a:xfrm>
            <a:off x="34456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3" name="object 12253"/>
          <p:cNvSpPr/>
          <p:nvPr/>
        </p:nvSpPr>
        <p:spPr>
          <a:xfrm>
            <a:off x="34456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4" name="object 12254"/>
          <p:cNvSpPr/>
          <p:nvPr/>
        </p:nvSpPr>
        <p:spPr>
          <a:xfrm>
            <a:off x="34456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5" name="object 12255"/>
          <p:cNvSpPr/>
          <p:nvPr/>
        </p:nvSpPr>
        <p:spPr>
          <a:xfrm>
            <a:off x="34456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6" name="object 12256"/>
          <p:cNvSpPr/>
          <p:nvPr/>
        </p:nvSpPr>
        <p:spPr>
          <a:xfrm>
            <a:off x="34456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7" name="object 12257"/>
          <p:cNvSpPr/>
          <p:nvPr/>
        </p:nvSpPr>
        <p:spPr>
          <a:xfrm>
            <a:off x="344568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8" name="object 12258"/>
          <p:cNvSpPr/>
          <p:nvPr/>
        </p:nvSpPr>
        <p:spPr>
          <a:xfrm>
            <a:off x="3445687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9" name="object 12259"/>
          <p:cNvSpPr/>
          <p:nvPr/>
        </p:nvSpPr>
        <p:spPr>
          <a:xfrm>
            <a:off x="3443541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0" name="object 12260"/>
          <p:cNvSpPr/>
          <p:nvPr/>
        </p:nvSpPr>
        <p:spPr>
          <a:xfrm>
            <a:off x="34435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1" name="object 12261"/>
          <p:cNvSpPr/>
          <p:nvPr/>
        </p:nvSpPr>
        <p:spPr>
          <a:xfrm>
            <a:off x="34435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2" name="object 12262"/>
          <p:cNvSpPr/>
          <p:nvPr/>
        </p:nvSpPr>
        <p:spPr>
          <a:xfrm>
            <a:off x="34435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3" name="object 12263"/>
          <p:cNvSpPr/>
          <p:nvPr/>
        </p:nvSpPr>
        <p:spPr>
          <a:xfrm>
            <a:off x="34435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4" name="object 12264"/>
          <p:cNvSpPr/>
          <p:nvPr/>
        </p:nvSpPr>
        <p:spPr>
          <a:xfrm>
            <a:off x="34435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5" name="object 12265"/>
          <p:cNvSpPr/>
          <p:nvPr/>
        </p:nvSpPr>
        <p:spPr>
          <a:xfrm>
            <a:off x="34435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6" name="object 12266"/>
          <p:cNvSpPr/>
          <p:nvPr/>
        </p:nvSpPr>
        <p:spPr>
          <a:xfrm>
            <a:off x="34435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7" name="object 12267"/>
          <p:cNvSpPr/>
          <p:nvPr/>
        </p:nvSpPr>
        <p:spPr>
          <a:xfrm>
            <a:off x="34435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8" name="object 12268"/>
          <p:cNvSpPr/>
          <p:nvPr/>
        </p:nvSpPr>
        <p:spPr>
          <a:xfrm>
            <a:off x="34435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9" name="object 12269"/>
          <p:cNvSpPr/>
          <p:nvPr/>
        </p:nvSpPr>
        <p:spPr>
          <a:xfrm>
            <a:off x="344354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0" name="object 12270"/>
          <p:cNvSpPr/>
          <p:nvPr/>
        </p:nvSpPr>
        <p:spPr>
          <a:xfrm>
            <a:off x="3441395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1" name="object 12271"/>
          <p:cNvSpPr/>
          <p:nvPr/>
        </p:nvSpPr>
        <p:spPr>
          <a:xfrm>
            <a:off x="34414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2" name="object 12272"/>
          <p:cNvSpPr/>
          <p:nvPr/>
        </p:nvSpPr>
        <p:spPr>
          <a:xfrm>
            <a:off x="34414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3" name="object 12273"/>
          <p:cNvSpPr/>
          <p:nvPr/>
        </p:nvSpPr>
        <p:spPr>
          <a:xfrm>
            <a:off x="34414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4" name="object 12274"/>
          <p:cNvSpPr/>
          <p:nvPr/>
        </p:nvSpPr>
        <p:spPr>
          <a:xfrm>
            <a:off x="34414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5" name="object 12275"/>
          <p:cNvSpPr/>
          <p:nvPr/>
        </p:nvSpPr>
        <p:spPr>
          <a:xfrm>
            <a:off x="34414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6" name="object 12276"/>
          <p:cNvSpPr/>
          <p:nvPr/>
        </p:nvSpPr>
        <p:spPr>
          <a:xfrm>
            <a:off x="34414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7" name="object 12277"/>
          <p:cNvSpPr/>
          <p:nvPr/>
        </p:nvSpPr>
        <p:spPr>
          <a:xfrm>
            <a:off x="34414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8" name="object 12278"/>
          <p:cNvSpPr/>
          <p:nvPr/>
        </p:nvSpPr>
        <p:spPr>
          <a:xfrm>
            <a:off x="34414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9" name="object 12279"/>
          <p:cNvSpPr/>
          <p:nvPr/>
        </p:nvSpPr>
        <p:spPr>
          <a:xfrm>
            <a:off x="34414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0" name="object 12280"/>
          <p:cNvSpPr/>
          <p:nvPr/>
        </p:nvSpPr>
        <p:spPr>
          <a:xfrm>
            <a:off x="34414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1" name="object 12281"/>
          <p:cNvSpPr/>
          <p:nvPr/>
        </p:nvSpPr>
        <p:spPr>
          <a:xfrm>
            <a:off x="34414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2" name="object 12282"/>
          <p:cNvSpPr/>
          <p:nvPr/>
        </p:nvSpPr>
        <p:spPr>
          <a:xfrm>
            <a:off x="34414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3" name="object 12283"/>
          <p:cNvSpPr/>
          <p:nvPr/>
        </p:nvSpPr>
        <p:spPr>
          <a:xfrm>
            <a:off x="34414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4" name="object 12284"/>
          <p:cNvSpPr/>
          <p:nvPr/>
        </p:nvSpPr>
        <p:spPr>
          <a:xfrm>
            <a:off x="34414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5" name="object 12285"/>
          <p:cNvSpPr/>
          <p:nvPr/>
        </p:nvSpPr>
        <p:spPr>
          <a:xfrm>
            <a:off x="34414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6" name="object 12286"/>
          <p:cNvSpPr/>
          <p:nvPr/>
        </p:nvSpPr>
        <p:spPr>
          <a:xfrm>
            <a:off x="34414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7" name="object 12287"/>
          <p:cNvSpPr/>
          <p:nvPr/>
        </p:nvSpPr>
        <p:spPr>
          <a:xfrm>
            <a:off x="34414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8" name="object 12288"/>
          <p:cNvSpPr/>
          <p:nvPr/>
        </p:nvSpPr>
        <p:spPr>
          <a:xfrm>
            <a:off x="34414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9" name="object 12289"/>
          <p:cNvSpPr/>
          <p:nvPr/>
        </p:nvSpPr>
        <p:spPr>
          <a:xfrm>
            <a:off x="34414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0" name="object 12290"/>
          <p:cNvSpPr/>
          <p:nvPr/>
        </p:nvSpPr>
        <p:spPr>
          <a:xfrm>
            <a:off x="34414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1" name="object 12291"/>
          <p:cNvSpPr/>
          <p:nvPr/>
        </p:nvSpPr>
        <p:spPr>
          <a:xfrm>
            <a:off x="3439261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2" name="object 12292"/>
          <p:cNvSpPr/>
          <p:nvPr/>
        </p:nvSpPr>
        <p:spPr>
          <a:xfrm>
            <a:off x="343926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3" name="object 12293"/>
          <p:cNvSpPr/>
          <p:nvPr/>
        </p:nvSpPr>
        <p:spPr>
          <a:xfrm>
            <a:off x="343926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4" name="object 12294"/>
          <p:cNvSpPr/>
          <p:nvPr/>
        </p:nvSpPr>
        <p:spPr>
          <a:xfrm>
            <a:off x="343926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5" name="object 12295"/>
          <p:cNvSpPr/>
          <p:nvPr/>
        </p:nvSpPr>
        <p:spPr>
          <a:xfrm>
            <a:off x="343926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6" name="object 12296"/>
          <p:cNvSpPr/>
          <p:nvPr/>
        </p:nvSpPr>
        <p:spPr>
          <a:xfrm>
            <a:off x="3439261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7" name="object 12297"/>
          <p:cNvSpPr/>
          <p:nvPr/>
        </p:nvSpPr>
        <p:spPr>
          <a:xfrm>
            <a:off x="34392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8" name="object 12298"/>
          <p:cNvSpPr/>
          <p:nvPr/>
        </p:nvSpPr>
        <p:spPr>
          <a:xfrm>
            <a:off x="34392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9" name="object 12299"/>
          <p:cNvSpPr/>
          <p:nvPr/>
        </p:nvSpPr>
        <p:spPr>
          <a:xfrm>
            <a:off x="34392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0" name="object 12300"/>
          <p:cNvSpPr/>
          <p:nvPr/>
        </p:nvSpPr>
        <p:spPr>
          <a:xfrm>
            <a:off x="34392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1" name="object 12301"/>
          <p:cNvSpPr/>
          <p:nvPr/>
        </p:nvSpPr>
        <p:spPr>
          <a:xfrm>
            <a:off x="34392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2" name="object 12302"/>
          <p:cNvSpPr/>
          <p:nvPr/>
        </p:nvSpPr>
        <p:spPr>
          <a:xfrm>
            <a:off x="34392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3" name="object 12303"/>
          <p:cNvSpPr/>
          <p:nvPr/>
        </p:nvSpPr>
        <p:spPr>
          <a:xfrm>
            <a:off x="34392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4" name="object 12304"/>
          <p:cNvSpPr/>
          <p:nvPr/>
        </p:nvSpPr>
        <p:spPr>
          <a:xfrm>
            <a:off x="34392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5" name="object 12305"/>
          <p:cNvSpPr/>
          <p:nvPr/>
        </p:nvSpPr>
        <p:spPr>
          <a:xfrm>
            <a:off x="34392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6" name="object 12306"/>
          <p:cNvSpPr/>
          <p:nvPr/>
        </p:nvSpPr>
        <p:spPr>
          <a:xfrm>
            <a:off x="34392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7" name="object 12307"/>
          <p:cNvSpPr/>
          <p:nvPr/>
        </p:nvSpPr>
        <p:spPr>
          <a:xfrm>
            <a:off x="34392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8" name="object 12308"/>
          <p:cNvSpPr/>
          <p:nvPr/>
        </p:nvSpPr>
        <p:spPr>
          <a:xfrm>
            <a:off x="34392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9" name="object 12309"/>
          <p:cNvSpPr/>
          <p:nvPr/>
        </p:nvSpPr>
        <p:spPr>
          <a:xfrm>
            <a:off x="34392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0" name="object 12310"/>
          <p:cNvSpPr/>
          <p:nvPr/>
        </p:nvSpPr>
        <p:spPr>
          <a:xfrm>
            <a:off x="34392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1" name="object 12311"/>
          <p:cNvSpPr/>
          <p:nvPr/>
        </p:nvSpPr>
        <p:spPr>
          <a:xfrm>
            <a:off x="3439261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2" name="object 12312"/>
          <p:cNvSpPr/>
          <p:nvPr/>
        </p:nvSpPr>
        <p:spPr>
          <a:xfrm>
            <a:off x="34392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3" name="object 12313"/>
          <p:cNvSpPr/>
          <p:nvPr/>
        </p:nvSpPr>
        <p:spPr>
          <a:xfrm>
            <a:off x="34392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4" name="object 12314"/>
          <p:cNvSpPr/>
          <p:nvPr/>
        </p:nvSpPr>
        <p:spPr>
          <a:xfrm>
            <a:off x="34392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5" name="object 12315"/>
          <p:cNvSpPr/>
          <p:nvPr/>
        </p:nvSpPr>
        <p:spPr>
          <a:xfrm>
            <a:off x="34392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6" name="object 12316"/>
          <p:cNvSpPr/>
          <p:nvPr/>
        </p:nvSpPr>
        <p:spPr>
          <a:xfrm>
            <a:off x="34392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7" name="object 12317"/>
          <p:cNvSpPr/>
          <p:nvPr/>
        </p:nvSpPr>
        <p:spPr>
          <a:xfrm>
            <a:off x="34392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8" name="object 12318"/>
          <p:cNvSpPr/>
          <p:nvPr/>
        </p:nvSpPr>
        <p:spPr>
          <a:xfrm>
            <a:off x="34392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9" name="object 12319"/>
          <p:cNvSpPr/>
          <p:nvPr/>
        </p:nvSpPr>
        <p:spPr>
          <a:xfrm>
            <a:off x="34392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0" name="object 12320"/>
          <p:cNvSpPr/>
          <p:nvPr/>
        </p:nvSpPr>
        <p:spPr>
          <a:xfrm>
            <a:off x="34392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1" name="object 12321"/>
          <p:cNvSpPr/>
          <p:nvPr/>
        </p:nvSpPr>
        <p:spPr>
          <a:xfrm>
            <a:off x="34392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2" name="object 12322"/>
          <p:cNvSpPr/>
          <p:nvPr/>
        </p:nvSpPr>
        <p:spPr>
          <a:xfrm>
            <a:off x="34392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3" name="object 12323"/>
          <p:cNvSpPr/>
          <p:nvPr/>
        </p:nvSpPr>
        <p:spPr>
          <a:xfrm>
            <a:off x="3439261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4" name="object 12324"/>
          <p:cNvSpPr/>
          <p:nvPr/>
        </p:nvSpPr>
        <p:spPr>
          <a:xfrm>
            <a:off x="343926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5" name="object 12325"/>
          <p:cNvSpPr/>
          <p:nvPr/>
        </p:nvSpPr>
        <p:spPr>
          <a:xfrm>
            <a:off x="343926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6" name="object 12326"/>
          <p:cNvSpPr/>
          <p:nvPr/>
        </p:nvSpPr>
        <p:spPr>
          <a:xfrm>
            <a:off x="343926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7" name="object 12327"/>
          <p:cNvSpPr/>
          <p:nvPr/>
        </p:nvSpPr>
        <p:spPr>
          <a:xfrm>
            <a:off x="343926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8" name="object 12328"/>
          <p:cNvSpPr/>
          <p:nvPr/>
        </p:nvSpPr>
        <p:spPr>
          <a:xfrm>
            <a:off x="343926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9" name="object 12329"/>
          <p:cNvSpPr/>
          <p:nvPr/>
        </p:nvSpPr>
        <p:spPr>
          <a:xfrm>
            <a:off x="343926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0" name="object 12330"/>
          <p:cNvSpPr/>
          <p:nvPr/>
        </p:nvSpPr>
        <p:spPr>
          <a:xfrm>
            <a:off x="343926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1" name="object 12331"/>
          <p:cNvSpPr/>
          <p:nvPr/>
        </p:nvSpPr>
        <p:spPr>
          <a:xfrm>
            <a:off x="343926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2" name="object 12332"/>
          <p:cNvSpPr/>
          <p:nvPr/>
        </p:nvSpPr>
        <p:spPr>
          <a:xfrm>
            <a:off x="343926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3" name="object 12333"/>
          <p:cNvSpPr/>
          <p:nvPr/>
        </p:nvSpPr>
        <p:spPr>
          <a:xfrm>
            <a:off x="3439261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4" name="object 12334"/>
          <p:cNvSpPr/>
          <p:nvPr/>
        </p:nvSpPr>
        <p:spPr>
          <a:xfrm>
            <a:off x="34414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5" name="object 12335"/>
          <p:cNvSpPr/>
          <p:nvPr/>
        </p:nvSpPr>
        <p:spPr>
          <a:xfrm>
            <a:off x="34414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6" name="object 12336"/>
          <p:cNvSpPr/>
          <p:nvPr/>
        </p:nvSpPr>
        <p:spPr>
          <a:xfrm>
            <a:off x="34414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7" name="object 12337"/>
          <p:cNvSpPr/>
          <p:nvPr/>
        </p:nvSpPr>
        <p:spPr>
          <a:xfrm>
            <a:off x="34414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8" name="object 12338"/>
          <p:cNvSpPr/>
          <p:nvPr/>
        </p:nvSpPr>
        <p:spPr>
          <a:xfrm>
            <a:off x="34414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9" name="object 12339"/>
          <p:cNvSpPr/>
          <p:nvPr/>
        </p:nvSpPr>
        <p:spPr>
          <a:xfrm>
            <a:off x="34414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0" name="object 12340"/>
          <p:cNvSpPr/>
          <p:nvPr/>
        </p:nvSpPr>
        <p:spPr>
          <a:xfrm>
            <a:off x="34414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1" name="object 12341"/>
          <p:cNvSpPr/>
          <p:nvPr/>
        </p:nvSpPr>
        <p:spPr>
          <a:xfrm>
            <a:off x="34414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2" name="object 12342"/>
          <p:cNvSpPr/>
          <p:nvPr/>
        </p:nvSpPr>
        <p:spPr>
          <a:xfrm>
            <a:off x="34414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3" name="object 12343"/>
          <p:cNvSpPr/>
          <p:nvPr/>
        </p:nvSpPr>
        <p:spPr>
          <a:xfrm>
            <a:off x="34414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4" name="object 12344"/>
          <p:cNvSpPr/>
          <p:nvPr/>
        </p:nvSpPr>
        <p:spPr>
          <a:xfrm>
            <a:off x="34414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5" name="object 12345"/>
          <p:cNvSpPr/>
          <p:nvPr/>
        </p:nvSpPr>
        <p:spPr>
          <a:xfrm>
            <a:off x="3441407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6" name="object 12346"/>
          <p:cNvSpPr/>
          <p:nvPr/>
        </p:nvSpPr>
        <p:spPr>
          <a:xfrm>
            <a:off x="34414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7" name="object 12347"/>
          <p:cNvSpPr/>
          <p:nvPr/>
        </p:nvSpPr>
        <p:spPr>
          <a:xfrm>
            <a:off x="34414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8" name="object 12348"/>
          <p:cNvSpPr/>
          <p:nvPr/>
        </p:nvSpPr>
        <p:spPr>
          <a:xfrm>
            <a:off x="34414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9" name="object 12349"/>
          <p:cNvSpPr/>
          <p:nvPr/>
        </p:nvSpPr>
        <p:spPr>
          <a:xfrm>
            <a:off x="34414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0" name="object 12350"/>
          <p:cNvSpPr/>
          <p:nvPr/>
        </p:nvSpPr>
        <p:spPr>
          <a:xfrm>
            <a:off x="34414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1" name="object 12351"/>
          <p:cNvSpPr/>
          <p:nvPr/>
        </p:nvSpPr>
        <p:spPr>
          <a:xfrm>
            <a:off x="34414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2" name="object 12352"/>
          <p:cNvSpPr/>
          <p:nvPr/>
        </p:nvSpPr>
        <p:spPr>
          <a:xfrm>
            <a:off x="34414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3" name="object 12353"/>
          <p:cNvSpPr/>
          <p:nvPr/>
        </p:nvSpPr>
        <p:spPr>
          <a:xfrm>
            <a:off x="34414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4" name="object 12354"/>
          <p:cNvSpPr/>
          <p:nvPr/>
        </p:nvSpPr>
        <p:spPr>
          <a:xfrm>
            <a:off x="34414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5" name="object 12355"/>
          <p:cNvSpPr/>
          <p:nvPr/>
        </p:nvSpPr>
        <p:spPr>
          <a:xfrm>
            <a:off x="34414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6" name="object 12356"/>
          <p:cNvSpPr/>
          <p:nvPr/>
        </p:nvSpPr>
        <p:spPr>
          <a:xfrm>
            <a:off x="34414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7" name="object 12357"/>
          <p:cNvSpPr/>
          <p:nvPr/>
        </p:nvSpPr>
        <p:spPr>
          <a:xfrm>
            <a:off x="34414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8" name="object 12358"/>
          <p:cNvSpPr/>
          <p:nvPr/>
        </p:nvSpPr>
        <p:spPr>
          <a:xfrm>
            <a:off x="3441407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9" name="object 12359"/>
          <p:cNvSpPr/>
          <p:nvPr/>
        </p:nvSpPr>
        <p:spPr>
          <a:xfrm>
            <a:off x="344354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0" name="object 12360"/>
          <p:cNvSpPr/>
          <p:nvPr/>
        </p:nvSpPr>
        <p:spPr>
          <a:xfrm>
            <a:off x="3443541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1" name="object 12361"/>
          <p:cNvSpPr/>
          <p:nvPr/>
        </p:nvSpPr>
        <p:spPr>
          <a:xfrm>
            <a:off x="34435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2" name="object 12362"/>
          <p:cNvSpPr/>
          <p:nvPr/>
        </p:nvSpPr>
        <p:spPr>
          <a:xfrm>
            <a:off x="34435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3" name="object 12363"/>
          <p:cNvSpPr/>
          <p:nvPr/>
        </p:nvSpPr>
        <p:spPr>
          <a:xfrm>
            <a:off x="34435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4" name="object 12364"/>
          <p:cNvSpPr/>
          <p:nvPr/>
        </p:nvSpPr>
        <p:spPr>
          <a:xfrm>
            <a:off x="34435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5" name="object 12365"/>
          <p:cNvSpPr/>
          <p:nvPr/>
        </p:nvSpPr>
        <p:spPr>
          <a:xfrm>
            <a:off x="34435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6" name="object 12366"/>
          <p:cNvSpPr/>
          <p:nvPr/>
        </p:nvSpPr>
        <p:spPr>
          <a:xfrm>
            <a:off x="34435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7" name="object 12367"/>
          <p:cNvSpPr/>
          <p:nvPr/>
        </p:nvSpPr>
        <p:spPr>
          <a:xfrm>
            <a:off x="34435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8" name="object 12368"/>
          <p:cNvSpPr/>
          <p:nvPr/>
        </p:nvSpPr>
        <p:spPr>
          <a:xfrm>
            <a:off x="34435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9" name="object 12369"/>
          <p:cNvSpPr/>
          <p:nvPr/>
        </p:nvSpPr>
        <p:spPr>
          <a:xfrm>
            <a:off x="34435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0" name="object 12370"/>
          <p:cNvSpPr/>
          <p:nvPr/>
        </p:nvSpPr>
        <p:spPr>
          <a:xfrm>
            <a:off x="344354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1" name="object 12371"/>
          <p:cNvSpPr/>
          <p:nvPr/>
        </p:nvSpPr>
        <p:spPr>
          <a:xfrm>
            <a:off x="3443541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2" name="object 12372"/>
          <p:cNvSpPr/>
          <p:nvPr/>
        </p:nvSpPr>
        <p:spPr>
          <a:xfrm>
            <a:off x="34456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3" name="object 12373"/>
          <p:cNvSpPr/>
          <p:nvPr/>
        </p:nvSpPr>
        <p:spPr>
          <a:xfrm>
            <a:off x="34456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4" name="object 12374"/>
          <p:cNvSpPr/>
          <p:nvPr/>
        </p:nvSpPr>
        <p:spPr>
          <a:xfrm>
            <a:off x="34456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5" name="object 12375"/>
          <p:cNvSpPr/>
          <p:nvPr/>
        </p:nvSpPr>
        <p:spPr>
          <a:xfrm>
            <a:off x="34456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6" name="object 12376"/>
          <p:cNvSpPr/>
          <p:nvPr/>
        </p:nvSpPr>
        <p:spPr>
          <a:xfrm>
            <a:off x="34456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7" name="object 12377"/>
          <p:cNvSpPr/>
          <p:nvPr/>
        </p:nvSpPr>
        <p:spPr>
          <a:xfrm>
            <a:off x="34456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8" name="object 12378"/>
          <p:cNvSpPr/>
          <p:nvPr/>
        </p:nvSpPr>
        <p:spPr>
          <a:xfrm>
            <a:off x="34456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9" name="object 12379"/>
          <p:cNvSpPr/>
          <p:nvPr/>
        </p:nvSpPr>
        <p:spPr>
          <a:xfrm>
            <a:off x="34456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0" name="object 12380"/>
          <p:cNvSpPr/>
          <p:nvPr/>
        </p:nvSpPr>
        <p:spPr>
          <a:xfrm>
            <a:off x="34456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1" name="object 12381"/>
          <p:cNvSpPr/>
          <p:nvPr/>
        </p:nvSpPr>
        <p:spPr>
          <a:xfrm>
            <a:off x="3445687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2" name="object 12382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3" name="object 12383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4" name="object 12384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5" name="object 12385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6" name="object 12386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7" name="object 12387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8" name="object 12388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9" name="object 12389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0" name="object 12390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1" name="object 12391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2" name="object 12392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3" name="object 12393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4" name="object 12394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5" name="object 12395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6" name="object 12396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7" name="object 12397"/>
          <p:cNvSpPr/>
          <p:nvPr/>
        </p:nvSpPr>
        <p:spPr>
          <a:xfrm>
            <a:off x="344568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8" name="object 12398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9" name="object 12399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0" name="object 12400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1" name="object 12401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2" name="object 12402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3" name="object 12403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4" name="object 12404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5" name="object 12405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6" name="object 12406"/>
          <p:cNvSpPr/>
          <p:nvPr/>
        </p:nvSpPr>
        <p:spPr>
          <a:xfrm>
            <a:off x="2254008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7" name="object 12407"/>
          <p:cNvSpPr/>
          <p:nvPr/>
        </p:nvSpPr>
        <p:spPr>
          <a:xfrm>
            <a:off x="22540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8" name="object 12408"/>
          <p:cNvSpPr/>
          <p:nvPr/>
        </p:nvSpPr>
        <p:spPr>
          <a:xfrm>
            <a:off x="22540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9" name="object 12409"/>
          <p:cNvSpPr/>
          <p:nvPr/>
        </p:nvSpPr>
        <p:spPr>
          <a:xfrm>
            <a:off x="22540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0" name="object 12410"/>
          <p:cNvSpPr/>
          <p:nvPr/>
        </p:nvSpPr>
        <p:spPr>
          <a:xfrm>
            <a:off x="22540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1" name="object 12411"/>
          <p:cNvSpPr/>
          <p:nvPr/>
        </p:nvSpPr>
        <p:spPr>
          <a:xfrm>
            <a:off x="22540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2" name="object 12412"/>
          <p:cNvSpPr/>
          <p:nvPr/>
        </p:nvSpPr>
        <p:spPr>
          <a:xfrm>
            <a:off x="22540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3" name="object 12413"/>
          <p:cNvSpPr/>
          <p:nvPr/>
        </p:nvSpPr>
        <p:spPr>
          <a:xfrm>
            <a:off x="22540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4" name="object 12414"/>
          <p:cNvSpPr/>
          <p:nvPr/>
        </p:nvSpPr>
        <p:spPr>
          <a:xfrm>
            <a:off x="22540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5" name="object 12415"/>
          <p:cNvSpPr/>
          <p:nvPr/>
        </p:nvSpPr>
        <p:spPr>
          <a:xfrm>
            <a:off x="22540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6" name="object 12416"/>
          <p:cNvSpPr/>
          <p:nvPr/>
        </p:nvSpPr>
        <p:spPr>
          <a:xfrm>
            <a:off x="22540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7" name="object 12417"/>
          <p:cNvSpPr/>
          <p:nvPr/>
        </p:nvSpPr>
        <p:spPr>
          <a:xfrm>
            <a:off x="22540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8" name="object 12418"/>
          <p:cNvSpPr/>
          <p:nvPr/>
        </p:nvSpPr>
        <p:spPr>
          <a:xfrm>
            <a:off x="22540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9" name="object 12419"/>
          <p:cNvSpPr/>
          <p:nvPr/>
        </p:nvSpPr>
        <p:spPr>
          <a:xfrm>
            <a:off x="22540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0" name="object 12420"/>
          <p:cNvSpPr/>
          <p:nvPr/>
        </p:nvSpPr>
        <p:spPr>
          <a:xfrm>
            <a:off x="22540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1" name="object 12421"/>
          <p:cNvSpPr/>
          <p:nvPr/>
        </p:nvSpPr>
        <p:spPr>
          <a:xfrm>
            <a:off x="22540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2" name="object 12422"/>
          <p:cNvSpPr/>
          <p:nvPr/>
        </p:nvSpPr>
        <p:spPr>
          <a:xfrm>
            <a:off x="22540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3" name="object 12423"/>
          <p:cNvSpPr/>
          <p:nvPr/>
        </p:nvSpPr>
        <p:spPr>
          <a:xfrm>
            <a:off x="22540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4" name="object 12424"/>
          <p:cNvSpPr/>
          <p:nvPr/>
        </p:nvSpPr>
        <p:spPr>
          <a:xfrm>
            <a:off x="22540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5" name="object 12425"/>
          <p:cNvSpPr/>
          <p:nvPr/>
        </p:nvSpPr>
        <p:spPr>
          <a:xfrm>
            <a:off x="2254008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6" name="object 12426"/>
          <p:cNvSpPr/>
          <p:nvPr/>
        </p:nvSpPr>
        <p:spPr>
          <a:xfrm>
            <a:off x="2254008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7" name="object 12427"/>
          <p:cNvSpPr/>
          <p:nvPr/>
        </p:nvSpPr>
        <p:spPr>
          <a:xfrm>
            <a:off x="225400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8" name="object 12428"/>
          <p:cNvSpPr/>
          <p:nvPr/>
        </p:nvSpPr>
        <p:spPr>
          <a:xfrm>
            <a:off x="2251862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9" name="object 12429"/>
          <p:cNvSpPr/>
          <p:nvPr/>
        </p:nvSpPr>
        <p:spPr>
          <a:xfrm>
            <a:off x="22518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0" name="object 12430"/>
          <p:cNvSpPr/>
          <p:nvPr/>
        </p:nvSpPr>
        <p:spPr>
          <a:xfrm>
            <a:off x="22518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1" name="object 12431"/>
          <p:cNvSpPr/>
          <p:nvPr/>
        </p:nvSpPr>
        <p:spPr>
          <a:xfrm>
            <a:off x="22518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2" name="object 12432"/>
          <p:cNvSpPr/>
          <p:nvPr/>
        </p:nvSpPr>
        <p:spPr>
          <a:xfrm>
            <a:off x="22518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3" name="object 12433"/>
          <p:cNvSpPr/>
          <p:nvPr/>
        </p:nvSpPr>
        <p:spPr>
          <a:xfrm>
            <a:off x="22518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4" name="object 12434"/>
          <p:cNvSpPr/>
          <p:nvPr/>
        </p:nvSpPr>
        <p:spPr>
          <a:xfrm>
            <a:off x="22518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5" name="object 12435"/>
          <p:cNvSpPr/>
          <p:nvPr/>
        </p:nvSpPr>
        <p:spPr>
          <a:xfrm>
            <a:off x="22518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6" name="object 12436"/>
          <p:cNvSpPr/>
          <p:nvPr/>
        </p:nvSpPr>
        <p:spPr>
          <a:xfrm>
            <a:off x="22518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7" name="object 12437"/>
          <p:cNvSpPr/>
          <p:nvPr/>
        </p:nvSpPr>
        <p:spPr>
          <a:xfrm>
            <a:off x="22518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8" name="object 12438"/>
          <p:cNvSpPr/>
          <p:nvPr/>
        </p:nvSpPr>
        <p:spPr>
          <a:xfrm>
            <a:off x="22518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9" name="object 12439"/>
          <p:cNvSpPr/>
          <p:nvPr/>
        </p:nvSpPr>
        <p:spPr>
          <a:xfrm>
            <a:off x="22518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0" name="object 12440"/>
          <p:cNvSpPr/>
          <p:nvPr/>
        </p:nvSpPr>
        <p:spPr>
          <a:xfrm>
            <a:off x="225186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1" name="object 12441"/>
          <p:cNvSpPr/>
          <p:nvPr/>
        </p:nvSpPr>
        <p:spPr>
          <a:xfrm>
            <a:off x="2249716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2" name="object 12442"/>
          <p:cNvSpPr/>
          <p:nvPr/>
        </p:nvSpPr>
        <p:spPr>
          <a:xfrm>
            <a:off x="22497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3" name="object 12443"/>
          <p:cNvSpPr/>
          <p:nvPr/>
        </p:nvSpPr>
        <p:spPr>
          <a:xfrm>
            <a:off x="22497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4" name="object 12444"/>
          <p:cNvSpPr/>
          <p:nvPr/>
        </p:nvSpPr>
        <p:spPr>
          <a:xfrm>
            <a:off x="22497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5" name="object 12445"/>
          <p:cNvSpPr/>
          <p:nvPr/>
        </p:nvSpPr>
        <p:spPr>
          <a:xfrm>
            <a:off x="22497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6" name="object 12446"/>
          <p:cNvSpPr/>
          <p:nvPr/>
        </p:nvSpPr>
        <p:spPr>
          <a:xfrm>
            <a:off x="22497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7" name="object 12447"/>
          <p:cNvSpPr/>
          <p:nvPr/>
        </p:nvSpPr>
        <p:spPr>
          <a:xfrm>
            <a:off x="22497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8" name="object 12448"/>
          <p:cNvSpPr/>
          <p:nvPr/>
        </p:nvSpPr>
        <p:spPr>
          <a:xfrm>
            <a:off x="22497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9" name="object 12449"/>
          <p:cNvSpPr/>
          <p:nvPr/>
        </p:nvSpPr>
        <p:spPr>
          <a:xfrm>
            <a:off x="22497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0" name="object 12450"/>
          <p:cNvSpPr/>
          <p:nvPr/>
        </p:nvSpPr>
        <p:spPr>
          <a:xfrm>
            <a:off x="22497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1" name="object 12451"/>
          <p:cNvSpPr/>
          <p:nvPr/>
        </p:nvSpPr>
        <p:spPr>
          <a:xfrm>
            <a:off x="22497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2" name="object 12452"/>
          <p:cNvSpPr/>
          <p:nvPr/>
        </p:nvSpPr>
        <p:spPr>
          <a:xfrm>
            <a:off x="22497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3" name="object 12453"/>
          <p:cNvSpPr/>
          <p:nvPr/>
        </p:nvSpPr>
        <p:spPr>
          <a:xfrm>
            <a:off x="22497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4" name="object 12454"/>
          <p:cNvSpPr/>
          <p:nvPr/>
        </p:nvSpPr>
        <p:spPr>
          <a:xfrm>
            <a:off x="22497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5" name="object 12455"/>
          <p:cNvSpPr/>
          <p:nvPr/>
        </p:nvSpPr>
        <p:spPr>
          <a:xfrm>
            <a:off x="22497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6" name="object 12456"/>
          <p:cNvSpPr/>
          <p:nvPr/>
        </p:nvSpPr>
        <p:spPr>
          <a:xfrm>
            <a:off x="22497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7" name="object 12457"/>
          <p:cNvSpPr/>
          <p:nvPr/>
        </p:nvSpPr>
        <p:spPr>
          <a:xfrm>
            <a:off x="22497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8" name="object 12458"/>
          <p:cNvSpPr/>
          <p:nvPr/>
        </p:nvSpPr>
        <p:spPr>
          <a:xfrm>
            <a:off x="22497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9" name="object 12459"/>
          <p:cNvSpPr/>
          <p:nvPr/>
        </p:nvSpPr>
        <p:spPr>
          <a:xfrm>
            <a:off x="2247569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0" name="object 12460"/>
          <p:cNvSpPr/>
          <p:nvPr/>
        </p:nvSpPr>
        <p:spPr>
          <a:xfrm>
            <a:off x="224758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1" name="object 12461"/>
          <p:cNvSpPr/>
          <p:nvPr/>
        </p:nvSpPr>
        <p:spPr>
          <a:xfrm>
            <a:off x="224758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2" name="object 12462"/>
          <p:cNvSpPr/>
          <p:nvPr/>
        </p:nvSpPr>
        <p:spPr>
          <a:xfrm>
            <a:off x="224758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3" name="object 12463"/>
          <p:cNvSpPr/>
          <p:nvPr/>
        </p:nvSpPr>
        <p:spPr>
          <a:xfrm>
            <a:off x="224758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4" name="object 12464"/>
          <p:cNvSpPr/>
          <p:nvPr/>
        </p:nvSpPr>
        <p:spPr>
          <a:xfrm>
            <a:off x="2247582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5" name="object 12465"/>
          <p:cNvSpPr/>
          <p:nvPr/>
        </p:nvSpPr>
        <p:spPr>
          <a:xfrm>
            <a:off x="22475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6" name="object 12466"/>
          <p:cNvSpPr/>
          <p:nvPr/>
        </p:nvSpPr>
        <p:spPr>
          <a:xfrm>
            <a:off x="22475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7" name="object 12467"/>
          <p:cNvSpPr/>
          <p:nvPr/>
        </p:nvSpPr>
        <p:spPr>
          <a:xfrm>
            <a:off x="22475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8" name="object 12468"/>
          <p:cNvSpPr/>
          <p:nvPr/>
        </p:nvSpPr>
        <p:spPr>
          <a:xfrm>
            <a:off x="22475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9" name="object 12469"/>
          <p:cNvSpPr/>
          <p:nvPr/>
        </p:nvSpPr>
        <p:spPr>
          <a:xfrm>
            <a:off x="22475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0" name="object 12470"/>
          <p:cNvSpPr/>
          <p:nvPr/>
        </p:nvSpPr>
        <p:spPr>
          <a:xfrm>
            <a:off x="22475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1" name="object 12471"/>
          <p:cNvSpPr/>
          <p:nvPr/>
        </p:nvSpPr>
        <p:spPr>
          <a:xfrm>
            <a:off x="22475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2" name="object 12472"/>
          <p:cNvSpPr/>
          <p:nvPr/>
        </p:nvSpPr>
        <p:spPr>
          <a:xfrm>
            <a:off x="22475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3" name="object 12473"/>
          <p:cNvSpPr/>
          <p:nvPr/>
        </p:nvSpPr>
        <p:spPr>
          <a:xfrm>
            <a:off x="22475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4" name="object 12474"/>
          <p:cNvSpPr/>
          <p:nvPr/>
        </p:nvSpPr>
        <p:spPr>
          <a:xfrm>
            <a:off x="22475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5" name="object 12475"/>
          <p:cNvSpPr/>
          <p:nvPr/>
        </p:nvSpPr>
        <p:spPr>
          <a:xfrm>
            <a:off x="22475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6" name="object 12476"/>
          <p:cNvSpPr/>
          <p:nvPr/>
        </p:nvSpPr>
        <p:spPr>
          <a:xfrm>
            <a:off x="22475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7" name="object 12477"/>
          <p:cNvSpPr/>
          <p:nvPr/>
        </p:nvSpPr>
        <p:spPr>
          <a:xfrm>
            <a:off x="22475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8" name="object 12478"/>
          <p:cNvSpPr/>
          <p:nvPr/>
        </p:nvSpPr>
        <p:spPr>
          <a:xfrm>
            <a:off x="22475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9" name="object 12479"/>
          <p:cNvSpPr/>
          <p:nvPr/>
        </p:nvSpPr>
        <p:spPr>
          <a:xfrm>
            <a:off x="2247582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0" name="object 12480"/>
          <p:cNvSpPr/>
          <p:nvPr/>
        </p:nvSpPr>
        <p:spPr>
          <a:xfrm>
            <a:off x="224758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1" name="object 12481"/>
          <p:cNvSpPr/>
          <p:nvPr/>
        </p:nvSpPr>
        <p:spPr>
          <a:xfrm>
            <a:off x="224758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2" name="object 12482"/>
          <p:cNvSpPr/>
          <p:nvPr/>
        </p:nvSpPr>
        <p:spPr>
          <a:xfrm>
            <a:off x="224758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3" name="object 12483"/>
          <p:cNvSpPr/>
          <p:nvPr/>
        </p:nvSpPr>
        <p:spPr>
          <a:xfrm>
            <a:off x="224758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4" name="object 12484"/>
          <p:cNvSpPr/>
          <p:nvPr/>
        </p:nvSpPr>
        <p:spPr>
          <a:xfrm>
            <a:off x="224758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5" name="object 12485"/>
          <p:cNvSpPr/>
          <p:nvPr/>
        </p:nvSpPr>
        <p:spPr>
          <a:xfrm>
            <a:off x="224758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6" name="object 12486"/>
          <p:cNvSpPr/>
          <p:nvPr/>
        </p:nvSpPr>
        <p:spPr>
          <a:xfrm>
            <a:off x="224758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7" name="object 12487"/>
          <p:cNvSpPr/>
          <p:nvPr/>
        </p:nvSpPr>
        <p:spPr>
          <a:xfrm>
            <a:off x="224758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8" name="object 12488"/>
          <p:cNvSpPr/>
          <p:nvPr/>
        </p:nvSpPr>
        <p:spPr>
          <a:xfrm>
            <a:off x="224758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9" name="object 12489"/>
          <p:cNvSpPr/>
          <p:nvPr/>
        </p:nvSpPr>
        <p:spPr>
          <a:xfrm>
            <a:off x="224758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0" name="object 12490"/>
          <p:cNvSpPr/>
          <p:nvPr/>
        </p:nvSpPr>
        <p:spPr>
          <a:xfrm>
            <a:off x="224758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1" name="object 12491"/>
          <p:cNvSpPr/>
          <p:nvPr/>
        </p:nvSpPr>
        <p:spPr>
          <a:xfrm>
            <a:off x="2247582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2" name="object 12492"/>
          <p:cNvSpPr/>
          <p:nvPr/>
        </p:nvSpPr>
        <p:spPr>
          <a:xfrm>
            <a:off x="224758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3" name="object 12493"/>
          <p:cNvSpPr/>
          <p:nvPr/>
        </p:nvSpPr>
        <p:spPr>
          <a:xfrm>
            <a:off x="224758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4" name="object 12494"/>
          <p:cNvSpPr/>
          <p:nvPr/>
        </p:nvSpPr>
        <p:spPr>
          <a:xfrm>
            <a:off x="224758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5" name="object 12495"/>
          <p:cNvSpPr/>
          <p:nvPr/>
        </p:nvSpPr>
        <p:spPr>
          <a:xfrm>
            <a:off x="224758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6" name="object 12496"/>
          <p:cNvSpPr/>
          <p:nvPr/>
        </p:nvSpPr>
        <p:spPr>
          <a:xfrm>
            <a:off x="224758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7" name="object 12497"/>
          <p:cNvSpPr/>
          <p:nvPr/>
        </p:nvSpPr>
        <p:spPr>
          <a:xfrm>
            <a:off x="224758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8" name="object 12498"/>
          <p:cNvSpPr/>
          <p:nvPr/>
        </p:nvSpPr>
        <p:spPr>
          <a:xfrm>
            <a:off x="224758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9" name="object 12499"/>
          <p:cNvSpPr/>
          <p:nvPr/>
        </p:nvSpPr>
        <p:spPr>
          <a:xfrm>
            <a:off x="224758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0" name="object 12500"/>
          <p:cNvSpPr/>
          <p:nvPr/>
        </p:nvSpPr>
        <p:spPr>
          <a:xfrm>
            <a:off x="2247582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1" name="object 12501"/>
          <p:cNvSpPr/>
          <p:nvPr/>
        </p:nvSpPr>
        <p:spPr>
          <a:xfrm>
            <a:off x="22497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2" name="object 12502"/>
          <p:cNvSpPr/>
          <p:nvPr/>
        </p:nvSpPr>
        <p:spPr>
          <a:xfrm>
            <a:off x="22497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3" name="object 12503"/>
          <p:cNvSpPr/>
          <p:nvPr/>
        </p:nvSpPr>
        <p:spPr>
          <a:xfrm>
            <a:off x="22497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4" name="object 12504"/>
          <p:cNvSpPr/>
          <p:nvPr/>
        </p:nvSpPr>
        <p:spPr>
          <a:xfrm>
            <a:off x="22497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5" name="object 12505"/>
          <p:cNvSpPr/>
          <p:nvPr/>
        </p:nvSpPr>
        <p:spPr>
          <a:xfrm>
            <a:off x="22497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6" name="object 12506"/>
          <p:cNvSpPr/>
          <p:nvPr/>
        </p:nvSpPr>
        <p:spPr>
          <a:xfrm>
            <a:off x="22497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7" name="object 12507"/>
          <p:cNvSpPr/>
          <p:nvPr/>
        </p:nvSpPr>
        <p:spPr>
          <a:xfrm>
            <a:off x="22497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8" name="object 12508"/>
          <p:cNvSpPr/>
          <p:nvPr/>
        </p:nvSpPr>
        <p:spPr>
          <a:xfrm>
            <a:off x="22497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9" name="object 12509"/>
          <p:cNvSpPr/>
          <p:nvPr/>
        </p:nvSpPr>
        <p:spPr>
          <a:xfrm>
            <a:off x="22497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0" name="object 12510"/>
          <p:cNvSpPr/>
          <p:nvPr/>
        </p:nvSpPr>
        <p:spPr>
          <a:xfrm>
            <a:off x="22497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1" name="object 12511"/>
          <p:cNvSpPr/>
          <p:nvPr/>
        </p:nvSpPr>
        <p:spPr>
          <a:xfrm>
            <a:off x="22497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2" name="object 12512"/>
          <p:cNvSpPr/>
          <p:nvPr/>
        </p:nvSpPr>
        <p:spPr>
          <a:xfrm>
            <a:off x="224971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3" name="object 12513"/>
          <p:cNvSpPr/>
          <p:nvPr/>
        </p:nvSpPr>
        <p:spPr>
          <a:xfrm>
            <a:off x="2249716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4" name="object 12514"/>
          <p:cNvSpPr/>
          <p:nvPr/>
        </p:nvSpPr>
        <p:spPr>
          <a:xfrm>
            <a:off x="22497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5" name="object 12515"/>
          <p:cNvSpPr/>
          <p:nvPr/>
        </p:nvSpPr>
        <p:spPr>
          <a:xfrm>
            <a:off x="22497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6" name="object 12516"/>
          <p:cNvSpPr/>
          <p:nvPr/>
        </p:nvSpPr>
        <p:spPr>
          <a:xfrm>
            <a:off x="22497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7" name="object 12517"/>
          <p:cNvSpPr/>
          <p:nvPr/>
        </p:nvSpPr>
        <p:spPr>
          <a:xfrm>
            <a:off x="22497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8" name="object 12518"/>
          <p:cNvSpPr/>
          <p:nvPr/>
        </p:nvSpPr>
        <p:spPr>
          <a:xfrm>
            <a:off x="22497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9" name="object 12519"/>
          <p:cNvSpPr/>
          <p:nvPr/>
        </p:nvSpPr>
        <p:spPr>
          <a:xfrm>
            <a:off x="22497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0" name="object 12520"/>
          <p:cNvSpPr/>
          <p:nvPr/>
        </p:nvSpPr>
        <p:spPr>
          <a:xfrm>
            <a:off x="22497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1" name="object 12521"/>
          <p:cNvSpPr/>
          <p:nvPr/>
        </p:nvSpPr>
        <p:spPr>
          <a:xfrm>
            <a:off x="22497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2" name="object 12522"/>
          <p:cNvSpPr/>
          <p:nvPr/>
        </p:nvSpPr>
        <p:spPr>
          <a:xfrm>
            <a:off x="22497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3" name="object 12523"/>
          <p:cNvSpPr/>
          <p:nvPr/>
        </p:nvSpPr>
        <p:spPr>
          <a:xfrm>
            <a:off x="2249716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4" name="object 12524"/>
          <p:cNvSpPr/>
          <p:nvPr/>
        </p:nvSpPr>
        <p:spPr>
          <a:xfrm>
            <a:off x="22518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5" name="object 12525"/>
          <p:cNvSpPr/>
          <p:nvPr/>
        </p:nvSpPr>
        <p:spPr>
          <a:xfrm>
            <a:off x="22518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6" name="object 12526"/>
          <p:cNvSpPr/>
          <p:nvPr/>
        </p:nvSpPr>
        <p:spPr>
          <a:xfrm>
            <a:off x="22518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7" name="object 12527"/>
          <p:cNvSpPr/>
          <p:nvPr/>
        </p:nvSpPr>
        <p:spPr>
          <a:xfrm>
            <a:off x="22518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8" name="object 12528"/>
          <p:cNvSpPr/>
          <p:nvPr/>
        </p:nvSpPr>
        <p:spPr>
          <a:xfrm>
            <a:off x="2251862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9" name="object 12529"/>
          <p:cNvSpPr/>
          <p:nvPr/>
        </p:nvSpPr>
        <p:spPr>
          <a:xfrm>
            <a:off x="22518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0" name="object 12530"/>
          <p:cNvSpPr/>
          <p:nvPr/>
        </p:nvSpPr>
        <p:spPr>
          <a:xfrm>
            <a:off x="22518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1" name="object 12531"/>
          <p:cNvSpPr/>
          <p:nvPr/>
        </p:nvSpPr>
        <p:spPr>
          <a:xfrm>
            <a:off x="22518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2" name="object 12532"/>
          <p:cNvSpPr/>
          <p:nvPr/>
        </p:nvSpPr>
        <p:spPr>
          <a:xfrm>
            <a:off x="22518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3" name="object 12533"/>
          <p:cNvSpPr/>
          <p:nvPr/>
        </p:nvSpPr>
        <p:spPr>
          <a:xfrm>
            <a:off x="22518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4" name="object 12534"/>
          <p:cNvSpPr/>
          <p:nvPr/>
        </p:nvSpPr>
        <p:spPr>
          <a:xfrm>
            <a:off x="22518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5" name="object 12535"/>
          <p:cNvSpPr/>
          <p:nvPr/>
        </p:nvSpPr>
        <p:spPr>
          <a:xfrm>
            <a:off x="22518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6" name="object 12536"/>
          <p:cNvSpPr/>
          <p:nvPr/>
        </p:nvSpPr>
        <p:spPr>
          <a:xfrm>
            <a:off x="225186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7" name="object 12537"/>
          <p:cNvSpPr/>
          <p:nvPr/>
        </p:nvSpPr>
        <p:spPr>
          <a:xfrm>
            <a:off x="2251862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8" name="object 12538"/>
          <p:cNvSpPr/>
          <p:nvPr/>
        </p:nvSpPr>
        <p:spPr>
          <a:xfrm>
            <a:off x="225400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9" name="object 12539"/>
          <p:cNvSpPr/>
          <p:nvPr/>
        </p:nvSpPr>
        <p:spPr>
          <a:xfrm>
            <a:off x="225400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0" name="object 12540"/>
          <p:cNvSpPr/>
          <p:nvPr/>
        </p:nvSpPr>
        <p:spPr>
          <a:xfrm>
            <a:off x="225400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1" name="object 12541"/>
          <p:cNvSpPr/>
          <p:nvPr/>
        </p:nvSpPr>
        <p:spPr>
          <a:xfrm>
            <a:off x="225400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2" name="object 12542"/>
          <p:cNvSpPr/>
          <p:nvPr/>
        </p:nvSpPr>
        <p:spPr>
          <a:xfrm>
            <a:off x="225400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3" name="object 12543"/>
          <p:cNvSpPr/>
          <p:nvPr/>
        </p:nvSpPr>
        <p:spPr>
          <a:xfrm>
            <a:off x="225400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4" name="object 12544"/>
          <p:cNvSpPr/>
          <p:nvPr/>
        </p:nvSpPr>
        <p:spPr>
          <a:xfrm>
            <a:off x="225400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5" name="object 12545"/>
          <p:cNvSpPr/>
          <p:nvPr/>
        </p:nvSpPr>
        <p:spPr>
          <a:xfrm>
            <a:off x="225400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6" name="object 12546"/>
          <p:cNvSpPr/>
          <p:nvPr/>
        </p:nvSpPr>
        <p:spPr>
          <a:xfrm>
            <a:off x="225400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7" name="object 12547"/>
          <p:cNvSpPr/>
          <p:nvPr/>
        </p:nvSpPr>
        <p:spPr>
          <a:xfrm>
            <a:off x="225400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8" name="object 12548"/>
          <p:cNvSpPr/>
          <p:nvPr/>
        </p:nvSpPr>
        <p:spPr>
          <a:xfrm>
            <a:off x="225400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9" name="object 12549"/>
          <p:cNvSpPr/>
          <p:nvPr/>
        </p:nvSpPr>
        <p:spPr>
          <a:xfrm>
            <a:off x="2254008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0" name="object 12550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1" name="object 12551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2" name="object 12552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3" name="object 12553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4" name="object 12554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5" name="object 12555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6" name="object 12556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7" name="object 12557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8" name="object 12558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9" name="object 12559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0" name="object 12560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1" name="object 12561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2" name="object 12562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3" name="object 12563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4" name="object 12564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5" name="object 12565"/>
          <p:cNvSpPr/>
          <p:nvPr/>
        </p:nvSpPr>
        <p:spPr>
          <a:xfrm>
            <a:off x="2254008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6" name="object 12566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7" name="object 12567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8" name="object 12568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9" name="object 12569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0" name="object 12570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1" name="object 12571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2" name="object 12572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3" name="object 12573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4" name="object 12574"/>
          <p:cNvSpPr/>
          <p:nvPr/>
        </p:nvSpPr>
        <p:spPr>
          <a:xfrm>
            <a:off x="2277592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5" name="object 12575"/>
          <p:cNvSpPr/>
          <p:nvPr/>
        </p:nvSpPr>
        <p:spPr>
          <a:xfrm>
            <a:off x="22775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6" name="object 12576"/>
          <p:cNvSpPr/>
          <p:nvPr/>
        </p:nvSpPr>
        <p:spPr>
          <a:xfrm>
            <a:off x="22775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7" name="object 12577"/>
          <p:cNvSpPr/>
          <p:nvPr/>
        </p:nvSpPr>
        <p:spPr>
          <a:xfrm>
            <a:off x="22775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8" name="object 12578"/>
          <p:cNvSpPr/>
          <p:nvPr/>
        </p:nvSpPr>
        <p:spPr>
          <a:xfrm>
            <a:off x="22775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9" name="object 12579"/>
          <p:cNvSpPr/>
          <p:nvPr/>
        </p:nvSpPr>
        <p:spPr>
          <a:xfrm>
            <a:off x="22775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0" name="object 12580"/>
          <p:cNvSpPr/>
          <p:nvPr/>
        </p:nvSpPr>
        <p:spPr>
          <a:xfrm>
            <a:off x="22775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1" name="object 12581"/>
          <p:cNvSpPr/>
          <p:nvPr/>
        </p:nvSpPr>
        <p:spPr>
          <a:xfrm>
            <a:off x="22775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2" name="object 12582"/>
          <p:cNvSpPr/>
          <p:nvPr/>
        </p:nvSpPr>
        <p:spPr>
          <a:xfrm>
            <a:off x="22775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3" name="object 12583"/>
          <p:cNvSpPr/>
          <p:nvPr/>
        </p:nvSpPr>
        <p:spPr>
          <a:xfrm>
            <a:off x="22775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4" name="object 12584"/>
          <p:cNvSpPr/>
          <p:nvPr/>
        </p:nvSpPr>
        <p:spPr>
          <a:xfrm>
            <a:off x="22775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5" name="object 12585"/>
          <p:cNvSpPr/>
          <p:nvPr/>
        </p:nvSpPr>
        <p:spPr>
          <a:xfrm>
            <a:off x="22775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6" name="object 12586"/>
          <p:cNvSpPr/>
          <p:nvPr/>
        </p:nvSpPr>
        <p:spPr>
          <a:xfrm>
            <a:off x="22775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7" name="object 12587"/>
          <p:cNvSpPr/>
          <p:nvPr/>
        </p:nvSpPr>
        <p:spPr>
          <a:xfrm>
            <a:off x="22775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8" name="object 12588"/>
          <p:cNvSpPr/>
          <p:nvPr/>
        </p:nvSpPr>
        <p:spPr>
          <a:xfrm>
            <a:off x="22775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9" name="object 12589"/>
          <p:cNvSpPr/>
          <p:nvPr/>
        </p:nvSpPr>
        <p:spPr>
          <a:xfrm>
            <a:off x="22775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0" name="object 12590"/>
          <p:cNvSpPr/>
          <p:nvPr/>
        </p:nvSpPr>
        <p:spPr>
          <a:xfrm>
            <a:off x="22775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1" name="object 12591"/>
          <p:cNvSpPr/>
          <p:nvPr/>
        </p:nvSpPr>
        <p:spPr>
          <a:xfrm>
            <a:off x="22775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2" name="object 12592"/>
          <p:cNvSpPr/>
          <p:nvPr/>
        </p:nvSpPr>
        <p:spPr>
          <a:xfrm>
            <a:off x="22775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3" name="object 12593"/>
          <p:cNvSpPr/>
          <p:nvPr/>
        </p:nvSpPr>
        <p:spPr>
          <a:xfrm>
            <a:off x="227759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4" name="object 12594"/>
          <p:cNvSpPr/>
          <p:nvPr/>
        </p:nvSpPr>
        <p:spPr>
          <a:xfrm>
            <a:off x="2277592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5" name="object 12595"/>
          <p:cNvSpPr/>
          <p:nvPr/>
        </p:nvSpPr>
        <p:spPr>
          <a:xfrm>
            <a:off x="2275446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6" name="object 12596"/>
          <p:cNvSpPr/>
          <p:nvPr/>
        </p:nvSpPr>
        <p:spPr>
          <a:xfrm>
            <a:off x="227544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7" name="object 12597"/>
          <p:cNvSpPr/>
          <p:nvPr/>
        </p:nvSpPr>
        <p:spPr>
          <a:xfrm>
            <a:off x="227544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8" name="object 12598"/>
          <p:cNvSpPr/>
          <p:nvPr/>
        </p:nvSpPr>
        <p:spPr>
          <a:xfrm>
            <a:off x="227544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9" name="object 12599"/>
          <p:cNvSpPr/>
          <p:nvPr/>
        </p:nvSpPr>
        <p:spPr>
          <a:xfrm>
            <a:off x="227544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0" name="object 12600"/>
          <p:cNvSpPr/>
          <p:nvPr/>
        </p:nvSpPr>
        <p:spPr>
          <a:xfrm>
            <a:off x="227544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1" name="object 12601"/>
          <p:cNvSpPr/>
          <p:nvPr/>
        </p:nvSpPr>
        <p:spPr>
          <a:xfrm>
            <a:off x="227544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2" name="object 12602"/>
          <p:cNvSpPr/>
          <p:nvPr/>
        </p:nvSpPr>
        <p:spPr>
          <a:xfrm>
            <a:off x="227544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3" name="object 12603"/>
          <p:cNvSpPr/>
          <p:nvPr/>
        </p:nvSpPr>
        <p:spPr>
          <a:xfrm>
            <a:off x="227544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4" name="object 12604"/>
          <p:cNvSpPr/>
          <p:nvPr/>
        </p:nvSpPr>
        <p:spPr>
          <a:xfrm>
            <a:off x="227544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5" name="object 12605"/>
          <p:cNvSpPr/>
          <p:nvPr/>
        </p:nvSpPr>
        <p:spPr>
          <a:xfrm>
            <a:off x="227544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6" name="object 12606"/>
          <p:cNvSpPr/>
          <p:nvPr/>
        </p:nvSpPr>
        <p:spPr>
          <a:xfrm>
            <a:off x="227544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7" name="object 12607"/>
          <p:cNvSpPr/>
          <p:nvPr/>
        </p:nvSpPr>
        <p:spPr>
          <a:xfrm>
            <a:off x="227544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8" name="object 12608"/>
          <p:cNvSpPr/>
          <p:nvPr/>
        </p:nvSpPr>
        <p:spPr>
          <a:xfrm>
            <a:off x="2273300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9" name="object 12609"/>
          <p:cNvSpPr/>
          <p:nvPr/>
        </p:nvSpPr>
        <p:spPr>
          <a:xfrm>
            <a:off x="227330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0" name="object 12610"/>
          <p:cNvSpPr/>
          <p:nvPr/>
        </p:nvSpPr>
        <p:spPr>
          <a:xfrm>
            <a:off x="227330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1" name="object 12611"/>
          <p:cNvSpPr/>
          <p:nvPr/>
        </p:nvSpPr>
        <p:spPr>
          <a:xfrm>
            <a:off x="227330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2" name="object 12612"/>
          <p:cNvSpPr/>
          <p:nvPr/>
        </p:nvSpPr>
        <p:spPr>
          <a:xfrm>
            <a:off x="227330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3" name="object 12613"/>
          <p:cNvSpPr/>
          <p:nvPr/>
        </p:nvSpPr>
        <p:spPr>
          <a:xfrm>
            <a:off x="227330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4" name="object 12614"/>
          <p:cNvSpPr/>
          <p:nvPr/>
        </p:nvSpPr>
        <p:spPr>
          <a:xfrm>
            <a:off x="227330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5" name="object 12615"/>
          <p:cNvSpPr/>
          <p:nvPr/>
        </p:nvSpPr>
        <p:spPr>
          <a:xfrm>
            <a:off x="227330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6" name="object 12616"/>
          <p:cNvSpPr/>
          <p:nvPr/>
        </p:nvSpPr>
        <p:spPr>
          <a:xfrm>
            <a:off x="227330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7" name="object 12617"/>
          <p:cNvSpPr/>
          <p:nvPr/>
        </p:nvSpPr>
        <p:spPr>
          <a:xfrm>
            <a:off x="227330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8" name="object 12618"/>
          <p:cNvSpPr/>
          <p:nvPr/>
        </p:nvSpPr>
        <p:spPr>
          <a:xfrm>
            <a:off x="227330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9" name="object 12619"/>
          <p:cNvSpPr/>
          <p:nvPr/>
        </p:nvSpPr>
        <p:spPr>
          <a:xfrm>
            <a:off x="227330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0" name="object 12620"/>
          <p:cNvSpPr/>
          <p:nvPr/>
        </p:nvSpPr>
        <p:spPr>
          <a:xfrm>
            <a:off x="227330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1" name="object 12621"/>
          <p:cNvSpPr/>
          <p:nvPr/>
        </p:nvSpPr>
        <p:spPr>
          <a:xfrm>
            <a:off x="227330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2" name="object 12622"/>
          <p:cNvSpPr/>
          <p:nvPr/>
        </p:nvSpPr>
        <p:spPr>
          <a:xfrm>
            <a:off x="227330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3" name="object 12623"/>
          <p:cNvSpPr/>
          <p:nvPr/>
        </p:nvSpPr>
        <p:spPr>
          <a:xfrm>
            <a:off x="227330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4" name="object 12624"/>
          <p:cNvSpPr/>
          <p:nvPr/>
        </p:nvSpPr>
        <p:spPr>
          <a:xfrm>
            <a:off x="227330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5" name="object 12625"/>
          <p:cNvSpPr/>
          <p:nvPr/>
        </p:nvSpPr>
        <p:spPr>
          <a:xfrm>
            <a:off x="227330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6" name="object 12626"/>
          <p:cNvSpPr/>
          <p:nvPr/>
        </p:nvSpPr>
        <p:spPr>
          <a:xfrm>
            <a:off x="227330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7" name="object 12627"/>
          <p:cNvSpPr/>
          <p:nvPr/>
        </p:nvSpPr>
        <p:spPr>
          <a:xfrm>
            <a:off x="227330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8" name="object 12628"/>
          <p:cNvSpPr/>
          <p:nvPr/>
        </p:nvSpPr>
        <p:spPr>
          <a:xfrm>
            <a:off x="227330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9" name="object 12629"/>
          <p:cNvSpPr/>
          <p:nvPr/>
        </p:nvSpPr>
        <p:spPr>
          <a:xfrm>
            <a:off x="227330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0" name="object 12630"/>
          <p:cNvSpPr/>
          <p:nvPr/>
        </p:nvSpPr>
        <p:spPr>
          <a:xfrm>
            <a:off x="2271153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1" name="object 12631"/>
          <p:cNvSpPr/>
          <p:nvPr/>
        </p:nvSpPr>
        <p:spPr>
          <a:xfrm>
            <a:off x="227115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2" name="object 12632"/>
          <p:cNvSpPr/>
          <p:nvPr/>
        </p:nvSpPr>
        <p:spPr>
          <a:xfrm>
            <a:off x="2271153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3" name="object 12633"/>
          <p:cNvSpPr/>
          <p:nvPr/>
        </p:nvSpPr>
        <p:spPr>
          <a:xfrm>
            <a:off x="227115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4" name="object 12634"/>
          <p:cNvSpPr/>
          <p:nvPr/>
        </p:nvSpPr>
        <p:spPr>
          <a:xfrm>
            <a:off x="227115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5" name="object 12635"/>
          <p:cNvSpPr/>
          <p:nvPr/>
        </p:nvSpPr>
        <p:spPr>
          <a:xfrm>
            <a:off x="227115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6" name="object 12636"/>
          <p:cNvSpPr/>
          <p:nvPr/>
        </p:nvSpPr>
        <p:spPr>
          <a:xfrm>
            <a:off x="227115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7" name="object 12637"/>
          <p:cNvSpPr/>
          <p:nvPr/>
        </p:nvSpPr>
        <p:spPr>
          <a:xfrm>
            <a:off x="227115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8" name="object 12638"/>
          <p:cNvSpPr/>
          <p:nvPr/>
        </p:nvSpPr>
        <p:spPr>
          <a:xfrm>
            <a:off x="227115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9" name="object 12639"/>
          <p:cNvSpPr/>
          <p:nvPr/>
        </p:nvSpPr>
        <p:spPr>
          <a:xfrm>
            <a:off x="227115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0" name="object 12640"/>
          <p:cNvSpPr/>
          <p:nvPr/>
        </p:nvSpPr>
        <p:spPr>
          <a:xfrm>
            <a:off x="227115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1" name="object 12641"/>
          <p:cNvSpPr/>
          <p:nvPr/>
        </p:nvSpPr>
        <p:spPr>
          <a:xfrm>
            <a:off x="227115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2" name="object 12642"/>
          <p:cNvSpPr/>
          <p:nvPr/>
        </p:nvSpPr>
        <p:spPr>
          <a:xfrm>
            <a:off x="227115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3" name="object 12643"/>
          <p:cNvSpPr/>
          <p:nvPr/>
        </p:nvSpPr>
        <p:spPr>
          <a:xfrm>
            <a:off x="227115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4" name="object 12644"/>
          <p:cNvSpPr/>
          <p:nvPr/>
        </p:nvSpPr>
        <p:spPr>
          <a:xfrm>
            <a:off x="227115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5" name="object 12645"/>
          <p:cNvSpPr/>
          <p:nvPr/>
        </p:nvSpPr>
        <p:spPr>
          <a:xfrm>
            <a:off x="227115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6" name="object 12646"/>
          <p:cNvSpPr/>
          <p:nvPr/>
        </p:nvSpPr>
        <p:spPr>
          <a:xfrm>
            <a:off x="2271153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7" name="object 12647"/>
          <p:cNvSpPr/>
          <p:nvPr/>
        </p:nvSpPr>
        <p:spPr>
          <a:xfrm>
            <a:off x="2271153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8" name="object 12648"/>
          <p:cNvSpPr/>
          <p:nvPr/>
        </p:nvSpPr>
        <p:spPr>
          <a:xfrm>
            <a:off x="22711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9" name="object 12649"/>
          <p:cNvSpPr/>
          <p:nvPr/>
        </p:nvSpPr>
        <p:spPr>
          <a:xfrm>
            <a:off x="22711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0" name="object 12650"/>
          <p:cNvSpPr/>
          <p:nvPr/>
        </p:nvSpPr>
        <p:spPr>
          <a:xfrm>
            <a:off x="22711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1" name="object 12651"/>
          <p:cNvSpPr/>
          <p:nvPr/>
        </p:nvSpPr>
        <p:spPr>
          <a:xfrm>
            <a:off x="22711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2" name="object 12652"/>
          <p:cNvSpPr/>
          <p:nvPr/>
        </p:nvSpPr>
        <p:spPr>
          <a:xfrm>
            <a:off x="22711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3" name="object 12653"/>
          <p:cNvSpPr/>
          <p:nvPr/>
        </p:nvSpPr>
        <p:spPr>
          <a:xfrm>
            <a:off x="22711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4" name="object 12654"/>
          <p:cNvSpPr/>
          <p:nvPr/>
        </p:nvSpPr>
        <p:spPr>
          <a:xfrm>
            <a:off x="22711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5" name="object 12655"/>
          <p:cNvSpPr/>
          <p:nvPr/>
        </p:nvSpPr>
        <p:spPr>
          <a:xfrm>
            <a:off x="22711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6" name="object 12656"/>
          <p:cNvSpPr/>
          <p:nvPr/>
        </p:nvSpPr>
        <p:spPr>
          <a:xfrm>
            <a:off x="22711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7" name="object 12657"/>
          <p:cNvSpPr/>
          <p:nvPr/>
        </p:nvSpPr>
        <p:spPr>
          <a:xfrm>
            <a:off x="22711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8" name="object 12658"/>
          <p:cNvSpPr/>
          <p:nvPr/>
        </p:nvSpPr>
        <p:spPr>
          <a:xfrm>
            <a:off x="2271153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9" name="object 12659"/>
          <p:cNvSpPr/>
          <p:nvPr/>
        </p:nvSpPr>
        <p:spPr>
          <a:xfrm>
            <a:off x="2271153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0" name="object 12660"/>
          <p:cNvSpPr/>
          <p:nvPr/>
        </p:nvSpPr>
        <p:spPr>
          <a:xfrm>
            <a:off x="22711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1" name="object 12661"/>
          <p:cNvSpPr/>
          <p:nvPr/>
        </p:nvSpPr>
        <p:spPr>
          <a:xfrm>
            <a:off x="22711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2" name="object 12662"/>
          <p:cNvSpPr/>
          <p:nvPr/>
        </p:nvSpPr>
        <p:spPr>
          <a:xfrm>
            <a:off x="22711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3" name="object 12663"/>
          <p:cNvSpPr/>
          <p:nvPr/>
        </p:nvSpPr>
        <p:spPr>
          <a:xfrm>
            <a:off x="22711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4" name="object 12664"/>
          <p:cNvSpPr/>
          <p:nvPr/>
        </p:nvSpPr>
        <p:spPr>
          <a:xfrm>
            <a:off x="22711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5" name="object 12665"/>
          <p:cNvSpPr/>
          <p:nvPr/>
        </p:nvSpPr>
        <p:spPr>
          <a:xfrm>
            <a:off x="2271153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6" name="object 12666"/>
          <p:cNvSpPr/>
          <p:nvPr/>
        </p:nvSpPr>
        <p:spPr>
          <a:xfrm>
            <a:off x="227330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7" name="object 12667"/>
          <p:cNvSpPr/>
          <p:nvPr/>
        </p:nvSpPr>
        <p:spPr>
          <a:xfrm>
            <a:off x="227330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8" name="object 12668"/>
          <p:cNvSpPr/>
          <p:nvPr/>
        </p:nvSpPr>
        <p:spPr>
          <a:xfrm>
            <a:off x="227330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9" name="object 12669"/>
          <p:cNvSpPr/>
          <p:nvPr/>
        </p:nvSpPr>
        <p:spPr>
          <a:xfrm>
            <a:off x="227330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0" name="object 12670"/>
          <p:cNvSpPr/>
          <p:nvPr/>
        </p:nvSpPr>
        <p:spPr>
          <a:xfrm>
            <a:off x="227330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1" name="object 12671"/>
          <p:cNvSpPr/>
          <p:nvPr/>
        </p:nvSpPr>
        <p:spPr>
          <a:xfrm>
            <a:off x="227330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2" name="object 12672"/>
          <p:cNvSpPr/>
          <p:nvPr/>
        </p:nvSpPr>
        <p:spPr>
          <a:xfrm>
            <a:off x="227330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3" name="object 12673"/>
          <p:cNvSpPr/>
          <p:nvPr/>
        </p:nvSpPr>
        <p:spPr>
          <a:xfrm>
            <a:off x="227330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4" name="object 12674"/>
          <p:cNvSpPr/>
          <p:nvPr/>
        </p:nvSpPr>
        <p:spPr>
          <a:xfrm>
            <a:off x="227330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5" name="object 12675"/>
          <p:cNvSpPr/>
          <p:nvPr/>
        </p:nvSpPr>
        <p:spPr>
          <a:xfrm>
            <a:off x="227330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6" name="object 12676"/>
          <p:cNvSpPr/>
          <p:nvPr/>
        </p:nvSpPr>
        <p:spPr>
          <a:xfrm>
            <a:off x="227330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7" name="object 12677"/>
          <p:cNvSpPr/>
          <p:nvPr/>
        </p:nvSpPr>
        <p:spPr>
          <a:xfrm>
            <a:off x="227330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8" name="object 12678"/>
          <p:cNvSpPr/>
          <p:nvPr/>
        </p:nvSpPr>
        <p:spPr>
          <a:xfrm>
            <a:off x="227330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9" name="object 12679"/>
          <p:cNvSpPr/>
          <p:nvPr/>
        </p:nvSpPr>
        <p:spPr>
          <a:xfrm>
            <a:off x="227330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0" name="object 12680"/>
          <p:cNvSpPr/>
          <p:nvPr/>
        </p:nvSpPr>
        <p:spPr>
          <a:xfrm>
            <a:off x="227330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1" name="object 12681"/>
          <p:cNvSpPr/>
          <p:nvPr/>
        </p:nvSpPr>
        <p:spPr>
          <a:xfrm>
            <a:off x="2273300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2" name="object 12682"/>
          <p:cNvSpPr/>
          <p:nvPr/>
        </p:nvSpPr>
        <p:spPr>
          <a:xfrm>
            <a:off x="227330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3" name="object 12683"/>
          <p:cNvSpPr/>
          <p:nvPr/>
        </p:nvSpPr>
        <p:spPr>
          <a:xfrm>
            <a:off x="227330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4" name="object 12684"/>
          <p:cNvSpPr/>
          <p:nvPr/>
        </p:nvSpPr>
        <p:spPr>
          <a:xfrm>
            <a:off x="227330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5" name="object 12685"/>
          <p:cNvSpPr/>
          <p:nvPr/>
        </p:nvSpPr>
        <p:spPr>
          <a:xfrm>
            <a:off x="227330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6" name="object 12686"/>
          <p:cNvSpPr/>
          <p:nvPr/>
        </p:nvSpPr>
        <p:spPr>
          <a:xfrm>
            <a:off x="227330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7" name="object 12687"/>
          <p:cNvSpPr/>
          <p:nvPr/>
        </p:nvSpPr>
        <p:spPr>
          <a:xfrm>
            <a:off x="227330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8" name="object 12688"/>
          <p:cNvSpPr/>
          <p:nvPr/>
        </p:nvSpPr>
        <p:spPr>
          <a:xfrm>
            <a:off x="227330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9" name="object 12689"/>
          <p:cNvSpPr/>
          <p:nvPr/>
        </p:nvSpPr>
        <p:spPr>
          <a:xfrm>
            <a:off x="227330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0" name="object 12690"/>
          <p:cNvSpPr/>
          <p:nvPr/>
        </p:nvSpPr>
        <p:spPr>
          <a:xfrm>
            <a:off x="227330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1" name="object 12691"/>
          <p:cNvSpPr/>
          <p:nvPr/>
        </p:nvSpPr>
        <p:spPr>
          <a:xfrm>
            <a:off x="227330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2" name="object 12692"/>
          <p:cNvSpPr/>
          <p:nvPr/>
        </p:nvSpPr>
        <p:spPr>
          <a:xfrm>
            <a:off x="227330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3" name="object 12693"/>
          <p:cNvSpPr/>
          <p:nvPr/>
        </p:nvSpPr>
        <p:spPr>
          <a:xfrm>
            <a:off x="2273300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4" name="object 12694"/>
          <p:cNvSpPr/>
          <p:nvPr/>
        </p:nvSpPr>
        <p:spPr>
          <a:xfrm>
            <a:off x="22754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5" name="object 12695"/>
          <p:cNvSpPr/>
          <p:nvPr/>
        </p:nvSpPr>
        <p:spPr>
          <a:xfrm>
            <a:off x="22754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6" name="object 12696"/>
          <p:cNvSpPr/>
          <p:nvPr/>
        </p:nvSpPr>
        <p:spPr>
          <a:xfrm>
            <a:off x="2275446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7" name="object 12697"/>
          <p:cNvSpPr/>
          <p:nvPr/>
        </p:nvSpPr>
        <p:spPr>
          <a:xfrm>
            <a:off x="22754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8" name="object 12698"/>
          <p:cNvSpPr/>
          <p:nvPr/>
        </p:nvSpPr>
        <p:spPr>
          <a:xfrm>
            <a:off x="22754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9" name="object 12699"/>
          <p:cNvSpPr/>
          <p:nvPr/>
        </p:nvSpPr>
        <p:spPr>
          <a:xfrm>
            <a:off x="22754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0" name="object 12700"/>
          <p:cNvSpPr/>
          <p:nvPr/>
        </p:nvSpPr>
        <p:spPr>
          <a:xfrm>
            <a:off x="22754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1" name="object 12701"/>
          <p:cNvSpPr/>
          <p:nvPr/>
        </p:nvSpPr>
        <p:spPr>
          <a:xfrm>
            <a:off x="22754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2" name="object 12702"/>
          <p:cNvSpPr/>
          <p:nvPr/>
        </p:nvSpPr>
        <p:spPr>
          <a:xfrm>
            <a:off x="22754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3" name="object 12703"/>
          <p:cNvSpPr/>
          <p:nvPr/>
        </p:nvSpPr>
        <p:spPr>
          <a:xfrm>
            <a:off x="22754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4" name="object 12704"/>
          <p:cNvSpPr/>
          <p:nvPr/>
        </p:nvSpPr>
        <p:spPr>
          <a:xfrm>
            <a:off x="22754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5" name="object 12705"/>
          <p:cNvSpPr/>
          <p:nvPr/>
        </p:nvSpPr>
        <p:spPr>
          <a:xfrm>
            <a:off x="22754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6" name="object 12706"/>
          <p:cNvSpPr/>
          <p:nvPr/>
        </p:nvSpPr>
        <p:spPr>
          <a:xfrm>
            <a:off x="227544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7" name="object 12707"/>
          <p:cNvSpPr/>
          <p:nvPr/>
        </p:nvSpPr>
        <p:spPr>
          <a:xfrm>
            <a:off x="2275446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8" name="object 12708"/>
          <p:cNvSpPr/>
          <p:nvPr/>
        </p:nvSpPr>
        <p:spPr>
          <a:xfrm>
            <a:off x="227759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9" name="object 12709"/>
          <p:cNvSpPr/>
          <p:nvPr/>
        </p:nvSpPr>
        <p:spPr>
          <a:xfrm>
            <a:off x="227759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0" name="object 12710"/>
          <p:cNvSpPr/>
          <p:nvPr/>
        </p:nvSpPr>
        <p:spPr>
          <a:xfrm>
            <a:off x="227759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1" name="object 12711"/>
          <p:cNvSpPr/>
          <p:nvPr/>
        </p:nvSpPr>
        <p:spPr>
          <a:xfrm>
            <a:off x="227759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2" name="object 12712"/>
          <p:cNvSpPr/>
          <p:nvPr/>
        </p:nvSpPr>
        <p:spPr>
          <a:xfrm>
            <a:off x="227759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3" name="object 12713"/>
          <p:cNvSpPr/>
          <p:nvPr/>
        </p:nvSpPr>
        <p:spPr>
          <a:xfrm>
            <a:off x="227759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4" name="object 12714"/>
          <p:cNvSpPr/>
          <p:nvPr/>
        </p:nvSpPr>
        <p:spPr>
          <a:xfrm>
            <a:off x="227759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5" name="object 12715"/>
          <p:cNvSpPr/>
          <p:nvPr/>
        </p:nvSpPr>
        <p:spPr>
          <a:xfrm>
            <a:off x="227759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6" name="object 12716"/>
          <p:cNvSpPr/>
          <p:nvPr/>
        </p:nvSpPr>
        <p:spPr>
          <a:xfrm>
            <a:off x="227759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7" name="object 12717"/>
          <p:cNvSpPr/>
          <p:nvPr/>
        </p:nvSpPr>
        <p:spPr>
          <a:xfrm>
            <a:off x="2277592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8" name="object 12718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9" name="object 12719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0" name="object 12720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1" name="object 12721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2" name="object 12722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3" name="object 12723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4" name="object 12724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5" name="object 12725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6" name="object 12726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7" name="object 12727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8" name="object 12728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9" name="object 12729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0" name="object 12730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1" name="object 12731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2" name="object 12732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3" name="object 12733"/>
          <p:cNvSpPr/>
          <p:nvPr/>
        </p:nvSpPr>
        <p:spPr>
          <a:xfrm>
            <a:off x="227759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4" name="object 12734"/>
          <p:cNvSpPr/>
          <p:nvPr/>
        </p:nvSpPr>
        <p:spPr>
          <a:xfrm>
            <a:off x="33856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5" name="object 12735"/>
          <p:cNvSpPr/>
          <p:nvPr/>
        </p:nvSpPr>
        <p:spPr>
          <a:xfrm>
            <a:off x="33856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6" name="object 12736"/>
          <p:cNvSpPr/>
          <p:nvPr/>
        </p:nvSpPr>
        <p:spPr>
          <a:xfrm>
            <a:off x="33856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7" name="object 12737"/>
          <p:cNvSpPr/>
          <p:nvPr/>
        </p:nvSpPr>
        <p:spPr>
          <a:xfrm>
            <a:off x="33856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8" name="object 12738"/>
          <p:cNvSpPr/>
          <p:nvPr/>
        </p:nvSpPr>
        <p:spPr>
          <a:xfrm>
            <a:off x="33856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9" name="object 12739"/>
          <p:cNvSpPr/>
          <p:nvPr/>
        </p:nvSpPr>
        <p:spPr>
          <a:xfrm>
            <a:off x="33856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0" name="object 12740"/>
          <p:cNvSpPr/>
          <p:nvPr/>
        </p:nvSpPr>
        <p:spPr>
          <a:xfrm>
            <a:off x="3385680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1" name="object 12741"/>
          <p:cNvSpPr/>
          <p:nvPr/>
        </p:nvSpPr>
        <p:spPr>
          <a:xfrm>
            <a:off x="33856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2" name="object 12742"/>
          <p:cNvSpPr/>
          <p:nvPr/>
        </p:nvSpPr>
        <p:spPr>
          <a:xfrm>
            <a:off x="33856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3" name="object 12743"/>
          <p:cNvSpPr/>
          <p:nvPr/>
        </p:nvSpPr>
        <p:spPr>
          <a:xfrm>
            <a:off x="33856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4" name="object 12744"/>
          <p:cNvSpPr/>
          <p:nvPr/>
        </p:nvSpPr>
        <p:spPr>
          <a:xfrm>
            <a:off x="33856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5" name="object 12745"/>
          <p:cNvSpPr/>
          <p:nvPr/>
        </p:nvSpPr>
        <p:spPr>
          <a:xfrm>
            <a:off x="33856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6" name="object 12746"/>
          <p:cNvSpPr/>
          <p:nvPr/>
        </p:nvSpPr>
        <p:spPr>
          <a:xfrm>
            <a:off x="33856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7" name="object 12747"/>
          <p:cNvSpPr/>
          <p:nvPr/>
        </p:nvSpPr>
        <p:spPr>
          <a:xfrm>
            <a:off x="3385680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8" name="object 12748"/>
          <p:cNvSpPr/>
          <p:nvPr/>
        </p:nvSpPr>
        <p:spPr>
          <a:xfrm>
            <a:off x="3383534" y="59293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9" name="object 12749"/>
          <p:cNvSpPr/>
          <p:nvPr/>
        </p:nvSpPr>
        <p:spPr>
          <a:xfrm>
            <a:off x="33835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0" name="object 12750"/>
          <p:cNvSpPr/>
          <p:nvPr/>
        </p:nvSpPr>
        <p:spPr>
          <a:xfrm>
            <a:off x="33835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1" name="object 12751"/>
          <p:cNvSpPr/>
          <p:nvPr/>
        </p:nvSpPr>
        <p:spPr>
          <a:xfrm>
            <a:off x="33835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2" name="object 12752"/>
          <p:cNvSpPr/>
          <p:nvPr/>
        </p:nvSpPr>
        <p:spPr>
          <a:xfrm>
            <a:off x="33835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3" name="object 12753"/>
          <p:cNvSpPr/>
          <p:nvPr/>
        </p:nvSpPr>
        <p:spPr>
          <a:xfrm>
            <a:off x="33835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4" name="object 12754"/>
          <p:cNvSpPr/>
          <p:nvPr/>
        </p:nvSpPr>
        <p:spPr>
          <a:xfrm>
            <a:off x="33835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5" name="object 12755"/>
          <p:cNvSpPr/>
          <p:nvPr/>
        </p:nvSpPr>
        <p:spPr>
          <a:xfrm>
            <a:off x="33835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6" name="object 12756"/>
          <p:cNvSpPr/>
          <p:nvPr/>
        </p:nvSpPr>
        <p:spPr>
          <a:xfrm>
            <a:off x="3383534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7" name="object 12757"/>
          <p:cNvSpPr/>
          <p:nvPr/>
        </p:nvSpPr>
        <p:spPr>
          <a:xfrm>
            <a:off x="3381387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8" name="object 12758"/>
          <p:cNvSpPr/>
          <p:nvPr/>
        </p:nvSpPr>
        <p:spPr>
          <a:xfrm>
            <a:off x="33813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9" name="object 12759"/>
          <p:cNvSpPr/>
          <p:nvPr/>
        </p:nvSpPr>
        <p:spPr>
          <a:xfrm>
            <a:off x="33813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0" name="object 12760"/>
          <p:cNvSpPr/>
          <p:nvPr/>
        </p:nvSpPr>
        <p:spPr>
          <a:xfrm>
            <a:off x="33813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1" name="object 12761"/>
          <p:cNvSpPr/>
          <p:nvPr/>
        </p:nvSpPr>
        <p:spPr>
          <a:xfrm>
            <a:off x="33813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2" name="object 12762"/>
          <p:cNvSpPr/>
          <p:nvPr/>
        </p:nvSpPr>
        <p:spPr>
          <a:xfrm>
            <a:off x="33813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3" name="object 12763"/>
          <p:cNvSpPr/>
          <p:nvPr/>
        </p:nvSpPr>
        <p:spPr>
          <a:xfrm>
            <a:off x="33813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4" name="object 12764"/>
          <p:cNvSpPr/>
          <p:nvPr/>
        </p:nvSpPr>
        <p:spPr>
          <a:xfrm>
            <a:off x="33813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5" name="object 12765"/>
          <p:cNvSpPr/>
          <p:nvPr/>
        </p:nvSpPr>
        <p:spPr>
          <a:xfrm>
            <a:off x="3379241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6" name="object 12766"/>
          <p:cNvSpPr/>
          <p:nvPr/>
        </p:nvSpPr>
        <p:spPr>
          <a:xfrm>
            <a:off x="337924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7" name="object 12767"/>
          <p:cNvSpPr/>
          <p:nvPr/>
        </p:nvSpPr>
        <p:spPr>
          <a:xfrm>
            <a:off x="337924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8" name="object 12768"/>
          <p:cNvSpPr/>
          <p:nvPr/>
        </p:nvSpPr>
        <p:spPr>
          <a:xfrm>
            <a:off x="337924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9" name="object 12769"/>
          <p:cNvSpPr/>
          <p:nvPr/>
        </p:nvSpPr>
        <p:spPr>
          <a:xfrm>
            <a:off x="337924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0" name="object 12770"/>
          <p:cNvSpPr/>
          <p:nvPr/>
        </p:nvSpPr>
        <p:spPr>
          <a:xfrm>
            <a:off x="337924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1" name="object 12771"/>
          <p:cNvSpPr/>
          <p:nvPr/>
        </p:nvSpPr>
        <p:spPr>
          <a:xfrm>
            <a:off x="337924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2" name="object 12772"/>
          <p:cNvSpPr/>
          <p:nvPr/>
        </p:nvSpPr>
        <p:spPr>
          <a:xfrm>
            <a:off x="337924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3" name="object 12773"/>
          <p:cNvSpPr/>
          <p:nvPr/>
        </p:nvSpPr>
        <p:spPr>
          <a:xfrm>
            <a:off x="337924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4" name="object 12774"/>
          <p:cNvSpPr/>
          <p:nvPr/>
        </p:nvSpPr>
        <p:spPr>
          <a:xfrm>
            <a:off x="337924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5" name="object 12775"/>
          <p:cNvSpPr/>
          <p:nvPr/>
        </p:nvSpPr>
        <p:spPr>
          <a:xfrm>
            <a:off x="337924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6" name="object 12776"/>
          <p:cNvSpPr/>
          <p:nvPr/>
        </p:nvSpPr>
        <p:spPr>
          <a:xfrm>
            <a:off x="337924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7" name="object 12777"/>
          <p:cNvSpPr/>
          <p:nvPr/>
        </p:nvSpPr>
        <p:spPr>
          <a:xfrm>
            <a:off x="337924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8" name="object 12778"/>
          <p:cNvSpPr/>
          <p:nvPr/>
        </p:nvSpPr>
        <p:spPr>
          <a:xfrm>
            <a:off x="337924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9" name="object 12779"/>
          <p:cNvSpPr/>
          <p:nvPr/>
        </p:nvSpPr>
        <p:spPr>
          <a:xfrm>
            <a:off x="3377095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0" name="object 12780"/>
          <p:cNvSpPr/>
          <p:nvPr/>
        </p:nvSpPr>
        <p:spPr>
          <a:xfrm>
            <a:off x="33771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1" name="object 12781"/>
          <p:cNvSpPr/>
          <p:nvPr/>
        </p:nvSpPr>
        <p:spPr>
          <a:xfrm>
            <a:off x="33771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2" name="object 12782"/>
          <p:cNvSpPr/>
          <p:nvPr/>
        </p:nvSpPr>
        <p:spPr>
          <a:xfrm>
            <a:off x="33771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3" name="object 12783"/>
          <p:cNvSpPr/>
          <p:nvPr/>
        </p:nvSpPr>
        <p:spPr>
          <a:xfrm>
            <a:off x="33771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4" name="object 12784"/>
          <p:cNvSpPr/>
          <p:nvPr/>
        </p:nvSpPr>
        <p:spPr>
          <a:xfrm>
            <a:off x="33771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5" name="object 12785"/>
          <p:cNvSpPr/>
          <p:nvPr/>
        </p:nvSpPr>
        <p:spPr>
          <a:xfrm>
            <a:off x="33771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6" name="object 12786"/>
          <p:cNvSpPr/>
          <p:nvPr/>
        </p:nvSpPr>
        <p:spPr>
          <a:xfrm>
            <a:off x="33771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7" name="object 12787"/>
          <p:cNvSpPr/>
          <p:nvPr/>
        </p:nvSpPr>
        <p:spPr>
          <a:xfrm>
            <a:off x="33771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8" name="object 12788"/>
          <p:cNvSpPr/>
          <p:nvPr/>
        </p:nvSpPr>
        <p:spPr>
          <a:xfrm>
            <a:off x="33771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9" name="object 12789"/>
          <p:cNvSpPr/>
          <p:nvPr/>
        </p:nvSpPr>
        <p:spPr>
          <a:xfrm>
            <a:off x="33771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0" name="object 12790"/>
          <p:cNvSpPr/>
          <p:nvPr/>
        </p:nvSpPr>
        <p:spPr>
          <a:xfrm>
            <a:off x="33771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1" name="object 12791"/>
          <p:cNvSpPr/>
          <p:nvPr/>
        </p:nvSpPr>
        <p:spPr>
          <a:xfrm>
            <a:off x="33771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2" name="object 12792"/>
          <p:cNvSpPr/>
          <p:nvPr/>
        </p:nvSpPr>
        <p:spPr>
          <a:xfrm>
            <a:off x="3377107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3" name="object 12793"/>
          <p:cNvSpPr/>
          <p:nvPr/>
        </p:nvSpPr>
        <p:spPr>
          <a:xfrm>
            <a:off x="33771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4" name="object 12794"/>
          <p:cNvSpPr/>
          <p:nvPr/>
        </p:nvSpPr>
        <p:spPr>
          <a:xfrm>
            <a:off x="33771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5" name="object 12795"/>
          <p:cNvSpPr/>
          <p:nvPr/>
        </p:nvSpPr>
        <p:spPr>
          <a:xfrm>
            <a:off x="33771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6" name="object 12796"/>
          <p:cNvSpPr/>
          <p:nvPr/>
        </p:nvSpPr>
        <p:spPr>
          <a:xfrm>
            <a:off x="33771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7" name="object 12797"/>
          <p:cNvSpPr/>
          <p:nvPr/>
        </p:nvSpPr>
        <p:spPr>
          <a:xfrm>
            <a:off x="33771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8" name="object 12798"/>
          <p:cNvSpPr/>
          <p:nvPr/>
        </p:nvSpPr>
        <p:spPr>
          <a:xfrm>
            <a:off x="3374961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9" name="object 12799"/>
          <p:cNvSpPr/>
          <p:nvPr/>
        </p:nvSpPr>
        <p:spPr>
          <a:xfrm>
            <a:off x="337496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0" name="object 12800"/>
          <p:cNvSpPr/>
          <p:nvPr/>
        </p:nvSpPr>
        <p:spPr>
          <a:xfrm>
            <a:off x="337496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1" name="object 12801"/>
          <p:cNvSpPr/>
          <p:nvPr/>
        </p:nvSpPr>
        <p:spPr>
          <a:xfrm>
            <a:off x="337496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2" name="object 12802"/>
          <p:cNvSpPr/>
          <p:nvPr/>
        </p:nvSpPr>
        <p:spPr>
          <a:xfrm>
            <a:off x="337496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3" name="object 12803"/>
          <p:cNvSpPr/>
          <p:nvPr/>
        </p:nvSpPr>
        <p:spPr>
          <a:xfrm>
            <a:off x="337496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4" name="object 12804"/>
          <p:cNvSpPr/>
          <p:nvPr/>
        </p:nvSpPr>
        <p:spPr>
          <a:xfrm>
            <a:off x="337496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5" name="object 12805"/>
          <p:cNvSpPr/>
          <p:nvPr/>
        </p:nvSpPr>
        <p:spPr>
          <a:xfrm>
            <a:off x="3374961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6" name="object 12806"/>
          <p:cNvSpPr/>
          <p:nvPr/>
        </p:nvSpPr>
        <p:spPr>
          <a:xfrm>
            <a:off x="33749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7" name="object 12807"/>
          <p:cNvSpPr/>
          <p:nvPr/>
        </p:nvSpPr>
        <p:spPr>
          <a:xfrm>
            <a:off x="33749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8" name="object 12808"/>
          <p:cNvSpPr/>
          <p:nvPr/>
        </p:nvSpPr>
        <p:spPr>
          <a:xfrm>
            <a:off x="33749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9" name="object 12809"/>
          <p:cNvSpPr/>
          <p:nvPr/>
        </p:nvSpPr>
        <p:spPr>
          <a:xfrm>
            <a:off x="33749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0" name="object 12810"/>
          <p:cNvSpPr/>
          <p:nvPr/>
        </p:nvSpPr>
        <p:spPr>
          <a:xfrm>
            <a:off x="33749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1" name="object 12811"/>
          <p:cNvSpPr/>
          <p:nvPr/>
        </p:nvSpPr>
        <p:spPr>
          <a:xfrm>
            <a:off x="33749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2" name="object 12812"/>
          <p:cNvSpPr/>
          <p:nvPr/>
        </p:nvSpPr>
        <p:spPr>
          <a:xfrm>
            <a:off x="33749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3" name="object 12813"/>
          <p:cNvSpPr/>
          <p:nvPr/>
        </p:nvSpPr>
        <p:spPr>
          <a:xfrm>
            <a:off x="33749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4" name="object 12814"/>
          <p:cNvSpPr/>
          <p:nvPr/>
        </p:nvSpPr>
        <p:spPr>
          <a:xfrm>
            <a:off x="33749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5" name="object 12815"/>
          <p:cNvSpPr/>
          <p:nvPr/>
        </p:nvSpPr>
        <p:spPr>
          <a:xfrm>
            <a:off x="33749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6" name="object 12816"/>
          <p:cNvSpPr/>
          <p:nvPr/>
        </p:nvSpPr>
        <p:spPr>
          <a:xfrm>
            <a:off x="33749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7" name="object 12817"/>
          <p:cNvSpPr/>
          <p:nvPr/>
        </p:nvSpPr>
        <p:spPr>
          <a:xfrm>
            <a:off x="33749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8" name="object 12818"/>
          <p:cNvSpPr/>
          <p:nvPr/>
        </p:nvSpPr>
        <p:spPr>
          <a:xfrm>
            <a:off x="33749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9" name="object 12819"/>
          <p:cNvSpPr/>
          <p:nvPr/>
        </p:nvSpPr>
        <p:spPr>
          <a:xfrm>
            <a:off x="33749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0" name="object 12820"/>
          <p:cNvSpPr/>
          <p:nvPr/>
        </p:nvSpPr>
        <p:spPr>
          <a:xfrm>
            <a:off x="33749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1" name="object 12821"/>
          <p:cNvSpPr/>
          <p:nvPr/>
        </p:nvSpPr>
        <p:spPr>
          <a:xfrm>
            <a:off x="33749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2" name="object 12822"/>
          <p:cNvSpPr/>
          <p:nvPr/>
        </p:nvSpPr>
        <p:spPr>
          <a:xfrm>
            <a:off x="337496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3" name="object 12823"/>
          <p:cNvSpPr/>
          <p:nvPr/>
        </p:nvSpPr>
        <p:spPr>
          <a:xfrm>
            <a:off x="3374961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4" name="object 12824"/>
          <p:cNvSpPr/>
          <p:nvPr/>
        </p:nvSpPr>
        <p:spPr>
          <a:xfrm>
            <a:off x="33749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5" name="object 12825"/>
          <p:cNvSpPr/>
          <p:nvPr/>
        </p:nvSpPr>
        <p:spPr>
          <a:xfrm>
            <a:off x="33749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6" name="object 12826"/>
          <p:cNvSpPr/>
          <p:nvPr/>
        </p:nvSpPr>
        <p:spPr>
          <a:xfrm>
            <a:off x="33749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7" name="object 12827"/>
          <p:cNvSpPr/>
          <p:nvPr/>
        </p:nvSpPr>
        <p:spPr>
          <a:xfrm>
            <a:off x="33749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8" name="object 12828"/>
          <p:cNvSpPr/>
          <p:nvPr/>
        </p:nvSpPr>
        <p:spPr>
          <a:xfrm>
            <a:off x="33749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9" name="object 12829"/>
          <p:cNvSpPr/>
          <p:nvPr/>
        </p:nvSpPr>
        <p:spPr>
          <a:xfrm>
            <a:off x="33749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0" name="object 12830"/>
          <p:cNvSpPr/>
          <p:nvPr/>
        </p:nvSpPr>
        <p:spPr>
          <a:xfrm>
            <a:off x="33749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1" name="object 12831"/>
          <p:cNvSpPr/>
          <p:nvPr/>
        </p:nvSpPr>
        <p:spPr>
          <a:xfrm>
            <a:off x="33749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2" name="object 12832"/>
          <p:cNvSpPr/>
          <p:nvPr/>
        </p:nvSpPr>
        <p:spPr>
          <a:xfrm>
            <a:off x="33749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3" name="object 12833"/>
          <p:cNvSpPr/>
          <p:nvPr/>
        </p:nvSpPr>
        <p:spPr>
          <a:xfrm>
            <a:off x="33749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4" name="object 12834"/>
          <p:cNvSpPr/>
          <p:nvPr/>
        </p:nvSpPr>
        <p:spPr>
          <a:xfrm>
            <a:off x="33749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5" name="object 12835"/>
          <p:cNvSpPr/>
          <p:nvPr/>
        </p:nvSpPr>
        <p:spPr>
          <a:xfrm>
            <a:off x="33749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6" name="object 12836"/>
          <p:cNvSpPr/>
          <p:nvPr/>
        </p:nvSpPr>
        <p:spPr>
          <a:xfrm>
            <a:off x="337496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7" name="object 12837"/>
          <p:cNvSpPr/>
          <p:nvPr/>
        </p:nvSpPr>
        <p:spPr>
          <a:xfrm>
            <a:off x="3374961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8" name="object 12838"/>
          <p:cNvSpPr/>
          <p:nvPr/>
        </p:nvSpPr>
        <p:spPr>
          <a:xfrm>
            <a:off x="337496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9" name="object 12839"/>
          <p:cNvSpPr/>
          <p:nvPr/>
        </p:nvSpPr>
        <p:spPr>
          <a:xfrm>
            <a:off x="3374961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0" name="object 12840"/>
          <p:cNvSpPr/>
          <p:nvPr/>
        </p:nvSpPr>
        <p:spPr>
          <a:xfrm>
            <a:off x="33771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1" name="object 12841"/>
          <p:cNvSpPr/>
          <p:nvPr/>
        </p:nvSpPr>
        <p:spPr>
          <a:xfrm>
            <a:off x="33771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2" name="object 12842"/>
          <p:cNvSpPr/>
          <p:nvPr/>
        </p:nvSpPr>
        <p:spPr>
          <a:xfrm>
            <a:off x="33771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3" name="object 12843"/>
          <p:cNvSpPr/>
          <p:nvPr/>
        </p:nvSpPr>
        <p:spPr>
          <a:xfrm>
            <a:off x="33771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4" name="object 12844"/>
          <p:cNvSpPr/>
          <p:nvPr/>
        </p:nvSpPr>
        <p:spPr>
          <a:xfrm>
            <a:off x="33771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5" name="object 12845"/>
          <p:cNvSpPr/>
          <p:nvPr/>
        </p:nvSpPr>
        <p:spPr>
          <a:xfrm>
            <a:off x="33771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6" name="object 12846"/>
          <p:cNvSpPr/>
          <p:nvPr/>
        </p:nvSpPr>
        <p:spPr>
          <a:xfrm>
            <a:off x="33771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7" name="object 12847"/>
          <p:cNvSpPr/>
          <p:nvPr/>
        </p:nvSpPr>
        <p:spPr>
          <a:xfrm>
            <a:off x="33771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8" name="object 12848"/>
          <p:cNvSpPr/>
          <p:nvPr/>
        </p:nvSpPr>
        <p:spPr>
          <a:xfrm>
            <a:off x="33771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9" name="object 12849"/>
          <p:cNvSpPr/>
          <p:nvPr/>
        </p:nvSpPr>
        <p:spPr>
          <a:xfrm>
            <a:off x="3377107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0" name="object 12850"/>
          <p:cNvSpPr/>
          <p:nvPr/>
        </p:nvSpPr>
        <p:spPr>
          <a:xfrm>
            <a:off x="337710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1" name="object 12851"/>
          <p:cNvSpPr/>
          <p:nvPr/>
        </p:nvSpPr>
        <p:spPr>
          <a:xfrm>
            <a:off x="337710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2" name="object 12852"/>
          <p:cNvSpPr/>
          <p:nvPr/>
        </p:nvSpPr>
        <p:spPr>
          <a:xfrm>
            <a:off x="3377107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3" name="object 12853"/>
          <p:cNvSpPr/>
          <p:nvPr/>
        </p:nvSpPr>
        <p:spPr>
          <a:xfrm>
            <a:off x="337924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4" name="object 12854"/>
          <p:cNvSpPr/>
          <p:nvPr/>
        </p:nvSpPr>
        <p:spPr>
          <a:xfrm>
            <a:off x="337924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5" name="object 12855"/>
          <p:cNvSpPr/>
          <p:nvPr/>
        </p:nvSpPr>
        <p:spPr>
          <a:xfrm>
            <a:off x="337924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6" name="object 12856"/>
          <p:cNvSpPr/>
          <p:nvPr/>
        </p:nvSpPr>
        <p:spPr>
          <a:xfrm>
            <a:off x="337924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7" name="object 12857"/>
          <p:cNvSpPr/>
          <p:nvPr/>
        </p:nvSpPr>
        <p:spPr>
          <a:xfrm>
            <a:off x="337924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8" name="object 12858"/>
          <p:cNvSpPr/>
          <p:nvPr/>
        </p:nvSpPr>
        <p:spPr>
          <a:xfrm>
            <a:off x="337924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9" name="object 12859"/>
          <p:cNvSpPr/>
          <p:nvPr/>
        </p:nvSpPr>
        <p:spPr>
          <a:xfrm>
            <a:off x="3379241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0" name="object 12860"/>
          <p:cNvSpPr/>
          <p:nvPr/>
        </p:nvSpPr>
        <p:spPr>
          <a:xfrm>
            <a:off x="33813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1" name="object 12861"/>
          <p:cNvSpPr/>
          <p:nvPr/>
        </p:nvSpPr>
        <p:spPr>
          <a:xfrm>
            <a:off x="33813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2" name="object 12862"/>
          <p:cNvSpPr/>
          <p:nvPr/>
        </p:nvSpPr>
        <p:spPr>
          <a:xfrm>
            <a:off x="33813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3" name="object 12863"/>
          <p:cNvSpPr/>
          <p:nvPr/>
        </p:nvSpPr>
        <p:spPr>
          <a:xfrm>
            <a:off x="33813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4" name="object 12864"/>
          <p:cNvSpPr/>
          <p:nvPr/>
        </p:nvSpPr>
        <p:spPr>
          <a:xfrm>
            <a:off x="33813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5" name="object 12865"/>
          <p:cNvSpPr/>
          <p:nvPr/>
        </p:nvSpPr>
        <p:spPr>
          <a:xfrm>
            <a:off x="33813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6" name="object 12866"/>
          <p:cNvSpPr/>
          <p:nvPr/>
        </p:nvSpPr>
        <p:spPr>
          <a:xfrm>
            <a:off x="33813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7" name="object 12867"/>
          <p:cNvSpPr/>
          <p:nvPr/>
        </p:nvSpPr>
        <p:spPr>
          <a:xfrm>
            <a:off x="3381387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8" name="object 12868"/>
          <p:cNvSpPr/>
          <p:nvPr/>
        </p:nvSpPr>
        <p:spPr>
          <a:xfrm>
            <a:off x="338353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9" name="object 12869"/>
          <p:cNvSpPr/>
          <p:nvPr/>
        </p:nvSpPr>
        <p:spPr>
          <a:xfrm>
            <a:off x="338353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0" name="object 12870"/>
          <p:cNvSpPr/>
          <p:nvPr/>
        </p:nvSpPr>
        <p:spPr>
          <a:xfrm>
            <a:off x="338353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1" name="object 12871"/>
          <p:cNvSpPr/>
          <p:nvPr/>
        </p:nvSpPr>
        <p:spPr>
          <a:xfrm>
            <a:off x="338353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2" name="object 12872"/>
          <p:cNvSpPr/>
          <p:nvPr/>
        </p:nvSpPr>
        <p:spPr>
          <a:xfrm>
            <a:off x="3383534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3" name="object 12873"/>
          <p:cNvSpPr/>
          <p:nvPr/>
        </p:nvSpPr>
        <p:spPr>
          <a:xfrm>
            <a:off x="3383534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4" name="object 12874"/>
          <p:cNvSpPr/>
          <p:nvPr/>
        </p:nvSpPr>
        <p:spPr>
          <a:xfrm>
            <a:off x="338353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5" name="object 12875"/>
          <p:cNvSpPr/>
          <p:nvPr/>
        </p:nvSpPr>
        <p:spPr>
          <a:xfrm>
            <a:off x="3383534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6" name="object 12876"/>
          <p:cNvSpPr/>
          <p:nvPr/>
        </p:nvSpPr>
        <p:spPr>
          <a:xfrm>
            <a:off x="3383534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7" name="object 12877"/>
          <p:cNvSpPr/>
          <p:nvPr/>
        </p:nvSpPr>
        <p:spPr>
          <a:xfrm>
            <a:off x="338568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8" name="object 12878"/>
          <p:cNvSpPr/>
          <p:nvPr/>
        </p:nvSpPr>
        <p:spPr>
          <a:xfrm>
            <a:off x="3385680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9" name="object 12879"/>
          <p:cNvSpPr/>
          <p:nvPr/>
        </p:nvSpPr>
        <p:spPr>
          <a:xfrm>
            <a:off x="3385680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0" name="object 12880"/>
          <p:cNvSpPr/>
          <p:nvPr/>
        </p:nvSpPr>
        <p:spPr>
          <a:xfrm>
            <a:off x="338568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1" name="object 12881"/>
          <p:cNvSpPr/>
          <p:nvPr/>
        </p:nvSpPr>
        <p:spPr>
          <a:xfrm>
            <a:off x="338568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2" name="object 12882"/>
          <p:cNvSpPr/>
          <p:nvPr/>
        </p:nvSpPr>
        <p:spPr>
          <a:xfrm>
            <a:off x="338568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3" name="object 12883"/>
          <p:cNvSpPr/>
          <p:nvPr/>
        </p:nvSpPr>
        <p:spPr>
          <a:xfrm>
            <a:off x="338568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4" name="object 12884"/>
          <p:cNvSpPr/>
          <p:nvPr/>
        </p:nvSpPr>
        <p:spPr>
          <a:xfrm>
            <a:off x="338568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5" name="object 12885"/>
          <p:cNvSpPr/>
          <p:nvPr/>
        </p:nvSpPr>
        <p:spPr>
          <a:xfrm>
            <a:off x="338568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6" name="object 12886"/>
          <p:cNvSpPr/>
          <p:nvPr/>
        </p:nvSpPr>
        <p:spPr>
          <a:xfrm>
            <a:off x="338568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7" name="object 12887"/>
          <p:cNvSpPr/>
          <p:nvPr/>
        </p:nvSpPr>
        <p:spPr>
          <a:xfrm>
            <a:off x="338568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8" name="object 12888"/>
          <p:cNvSpPr/>
          <p:nvPr/>
        </p:nvSpPr>
        <p:spPr>
          <a:xfrm>
            <a:off x="338568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9" name="object 12889"/>
          <p:cNvSpPr/>
          <p:nvPr/>
        </p:nvSpPr>
        <p:spPr>
          <a:xfrm>
            <a:off x="338568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0" name="object 12890"/>
          <p:cNvSpPr/>
          <p:nvPr/>
        </p:nvSpPr>
        <p:spPr>
          <a:xfrm>
            <a:off x="3385680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1" name="object 12891"/>
          <p:cNvSpPr/>
          <p:nvPr/>
        </p:nvSpPr>
        <p:spPr>
          <a:xfrm>
            <a:off x="3385680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2" name="object 12892"/>
          <p:cNvSpPr/>
          <p:nvPr/>
        </p:nvSpPr>
        <p:spPr>
          <a:xfrm>
            <a:off x="33856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3" name="object 12893"/>
          <p:cNvSpPr/>
          <p:nvPr/>
        </p:nvSpPr>
        <p:spPr>
          <a:xfrm>
            <a:off x="33856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4" name="object 12894"/>
          <p:cNvSpPr/>
          <p:nvPr/>
        </p:nvSpPr>
        <p:spPr>
          <a:xfrm>
            <a:off x="338568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5" name="object 12895"/>
          <p:cNvSpPr/>
          <p:nvPr/>
        </p:nvSpPr>
        <p:spPr>
          <a:xfrm>
            <a:off x="340925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6" name="object 12896"/>
          <p:cNvSpPr/>
          <p:nvPr/>
        </p:nvSpPr>
        <p:spPr>
          <a:xfrm>
            <a:off x="340925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7" name="object 12897"/>
          <p:cNvSpPr/>
          <p:nvPr/>
        </p:nvSpPr>
        <p:spPr>
          <a:xfrm>
            <a:off x="340925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8" name="object 12898"/>
          <p:cNvSpPr/>
          <p:nvPr/>
        </p:nvSpPr>
        <p:spPr>
          <a:xfrm>
            <a:off x="340925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9" name="object 12899"/>
          <p:cNvSpPr/>
          <p:nvPr/>
        </p:nvSpPr>
        <p:spPr>
          <a:xfrm>
            <a:off x="340925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0" name="object 12900"/>
          <p:cNvSpPr/>
          <p:nvPr/>
        </p:nvSpPr>
        <p:spPr>
          <a:xfrm>
            <a:off x="340925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1" name="object 12901"/>
          <p:cNvSpPr/>
          <p:nvPr/>
        </p:nvSpPr>
        <p:spPr>
          <a:xfrm>
            <a:off x="3409251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2" name="object 12902"/>
          <p:cNvSpPr/>
          <p:nvPr/>
        </p:nvSpPr>
        <p:spPr>
          <a:xfrm>
            <a:off x="340925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3" name="object 12903"/>
          <p:cNvSpPr/>
          <p:nvPr/>
        </p:nvSpPr>
        <p:spPr>
          <a:xfrm>
            <a:off x="340925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4" name="object 12904"/>
          <p:cNvSpPr/>
          <p:nvPr/>
        </p:nvSpPr>
        <p:spPr>
          <a:xfrm>
            <a:off x="340925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5" name="object 12905"/>
          <p:cNvSpPr/>
          <p:nvPr/>
        </p:nvSpPr>
        <p:spPr>
          <a:xfrm>
            <a:off x="340925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6" name="object 12906"/>
          <p:cNvSpPr/>
          <p:nvPr/>
        </p:nvSpPr>
        <p:spPr>
          <a:xfrm>
            <a:off x="340925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7" name="object 12907"/>
          <p:cNvSpPr/>
          <p:nvPr/>
        </p:nvSpPr>
        <p:spPr>
          <a:xfrm>
            <a:off x="340925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8" name="object 12908"/>
          <p:cNvSpPr/>
          <p:nvPr/>
        </p:nvSpPr>
        <p:spPr>
          <a:xfrm>
            <a:off x="3409251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9" name="object 12909"/>
          <p:cNvSpPr/>
          <p:nvPr/>
        </p:nvSpPr>
        <p:spPr>
          <a:xfrm>
            <a:off x="3409251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0" name="object 12910"/>
          <p:cNvSpPr/>
          <p:nvPr/>
        </p:nvSpPr>
        <p:spPr>
          <a:xfrm>
            <a:off x="3407105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1" name="object 12911"/>
          <p:cNvSpPr/>
          <p:nvPr/>
        </p:nvSpPr>
        <p:spPr>
          <a:xfrm>
            <a:off x="340710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2" name="object 12912"/>
          <p:cNvSpPr/>
          <p:nvPr/>
        </p:nvSpPr>
        <p:spPr>
          <a:xfrm>
            <a:off x="340710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3" name="object 12913"/>
          <p:cNvSpPr/>
          <p:nvPr/>
        </p:nvSpPr>
        <p:spPr>
          <a:xfrm>
            <a:off x="340710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4" name="object 12914"/>
          <p:cNvSpPr/>
          <p:nvPr/>
        </p:nvSpPr>
        <p:spPr>
          <a:xfrm>
            <a:off x="340710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5" name="object 12915"/>
          <p:cNvSpPr/>
          <p:nvPr/>
        </p:nvSpPr>
        <p:spPr>
          <a:xfrm>
            <a:off x="340710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6" name="object 12916"/>
          <p:cNvSpPr/>
          <p:nvPr/>
        </p:nvSpPr>
        <p:spPr>
          <a:xfrm>
            <a:off x="340710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7" name="object 12917"/>
          <p:cNvSpPr/>
          <p:nvPr/>
        </p:nvSpPr>
        <p:spPr>
          <a:xfrm>
            <a:off x="340710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8" name="object 12918"/>
          <p:cNvSpPr/>
          <p:nvPr/>
        </p:nvSpPr>
        <p:spPr>
          <a:xfrm>
            <a:off x="3404958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9" name="object 12919"/>
          <p:cNvSpPr/>
          <p:nvPr/>
        </p:nvSpPr>
        <p:spPr>
          <a:xfrm>
            <a:off x="34049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0" name="object 12920"/>
          <p:cNvSpPr/>
          <p:nvPr/>
        </p:nvSpPr>
        <p:spPr>
          <a:xfrm>
            <a:off x="34049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1" name="object 12921"/>
          <p:cNvSpPr/>
          <p:nvPr/>
        </p:nvSpPr>
        <p:spPr>
          <a:xfrm>
            <a:off x="34049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2" name="object 12922"/>
          <p:cNvSpPr/>
          <p:nvPr/>
        </p:nvSpPr>
        <p:spPr>
          <a:xfrm>
            <a:off x="34049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3" name="object 12923"/>
          <p:cNvSpPr/>
          <p:nvPr/>
        </p:nvSpPr>
        <p:spPr>
          <a:xfrm>
            <a:off x="34049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4" name="object 12924"/>
          <p:cNvSpPr/>
          <p:nvPr/>
        </p:nvSpPr>
        <p:spPr>
          <a:xfrm>
            <a:off x="34049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5" name="object 12925"/>
          <p:cNvSpPr/>
          <p:nvPr/>
        </p:nvSpPr>
        <p:spPr>
          <a:xfrm>
            <a:off x="340497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6" name="object 12926"/>
          <p:cNvSpPr/>
          <p:nvPr/>
        </p:nvSpPr>
        <p:spPr>
          <a:xfrm>
            <a:off x="3402825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7" name="object 12927"/>
          <p:cNvSpPr/>
          <p:nvPr/>
        </p:nvSpPr>
        <p:spPr>
          <a:xfrm>
            <a:off x="34028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8" name="object 12928"/>
          <p:cNvSpPr/>
          <p:nvPr/>
        </p:nvSpPr>
        <p:spPr>
          <a:xfrm>
            <a:off x="34028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9" name="object 12929"/>
          <p:cNvSpPr/>
          <p:nvPr/>
        </p:nvSpPr>
        <p:spPr>
          <a:xfrm>
            <a:off x="34028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0" name="object 12930"/>
          <p:cNvSpPr/>
          <p:nvPr/>
        </p:nvSpPr>
        <p:spPr>
          <a:xfrm>
            <a:off x="34028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1" name="object 12931"/>
          <p:cNvSpPr/>
          <p:nvPr/>
        </p:nvSpPr>
        <p:spPr>
          <a:xfrm>
            <a:off x="34028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2" name="object 12932"/>
          <p:cNvSpPr/>
          <p:nvPr/>
        </p:nvSpPr>
        <p:spPr>
          <a:xfrm>
            <a:off x="34028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3" name="object 12933"/>
          <p:cNvSpPr/>
          <p:nvPr/>
        </p:nvSpPr>
        <p:spPr>
          <a:xfrm>
            <a:off x="34028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4" name="object 12934"/>
          <p:cNvSpPr/>
          <p:nvPr/>
        </p:nvSpPr>
        <p:spPr>
          <a:xfrm>
            <a:off x="34028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5" name="object 12935"/>
          <p:cNvSpPr/>
          <p:nvPr/>
        </p:nvSpPr>
        <p:spPr>
          <a:xfrm>
            <a:off x="34028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6" name="object 12936"/>
          <p:cNvSpPr/>
          <p:nvPr/>
        </p:nvSpPr>
        <p:spPr>
          <a:xfrm>
            <a:off x="34028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7" name="object 12937"/>
          <p:cNvSpPr/>
          <p:nvPr/>
        </p:nvSpPr>
        <p:spPr>
          <a:xfrm>
            <a:off x="34028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8" name="object 12938"/>
          <p:cNvSpPr/>
          <p:nvPr/>
        </p:nvSpPr>
        <p:spPr>
          <a:xfrm>
            <a:off x="3402825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9" name="object 12939"/>
          <p:cNvSpPr/>
          <p:nvPr/>
        </p:nvSpPr>
        <p:spPr>
          <a:xfrm>
            <a:off x="3400678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0" name="object 12940"/>
          <p:cNvSpPr/>
          <p:nvPr/>
        </p:nvSpPr>
        <p:spPr>
          <a:xfrm>
            <a:off x="34006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1" name="object 12941"/>
          <p:cNvSpPr/>
          <p:nvPr/>
        </p:nvSpPr>
        <p:spPr>
          <a:xfrm>
            <a:off x="34006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2" name="object 12942"/>
          <p:cNvSpPr/>
          <p:nvPr/>
        </p:nvSpPr>
        <p:spPr>
          <a:xfrm>
            <a:off x="34006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3" name="object 12943"/>
          <p:cNvSpPr/>
          <p:nvPr/>
        </p:nvSpPr>
        <p:spPr>
          <a:xfrm>
            <a:off x="34006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4" name="object 12944"/>
          <p:cNvSpPr/>
          <p:nvPr/>
        </p:nvSpPr>
        <p:spPr>
          <a:xfrm>
            <a:off x="34006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5" name="object 12945"/>
          <p:cNvSpPr/>
          <p:nvPr/>
        </p:nvSpPr>
        <p:spPr>
          <a:xfrm>
            <a:off x="34006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6" name="object 12946"/>
          <p:cNvSpPr/>
          <p:nvPr/>
        </p:nvSpPr>
        <p:spPr>
          <a:xfrm>
            <a:off x="34006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7" name="object 12947"/>
          <p:cNvSpPr/>
          <p:nvPr/>
        </p:nvSpPr>
        <p:spPr>
          <a:xfrm>
            <a:off x="34006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8" name="object 12948"/>
          <p:cNvSpPr/>
          <p:nvPr/>
        </p:nvSpPr>
        <p:spPr>
          <a:xfrm>
            <a:off x="34006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9" name="object 12949"/>
          <p:cNvSpPr/>
          <p:nvPr/>
        </p:nvSpPr>
        <p:spPr>
          <a:xfrm>
            <a:off x="34006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0" name="object 12950"/>
          <p:cNvSpPr/>
          <p:nvPr/>
        </p:nvSpPr>
        <p:spPr>
          <a:xfrm>
            <a:off x="34006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1" name="object 12951"/>
          <p:cNvSpPr/>
          <p:nvPr/>
        </p:nvSpPr>
        <p:spPr>
          <a:xfrm>
            <a:off x="34006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2" name="object 12952"/>
          <p:cNvSpPr/>
          <p:nvPr/>
        </p:nvSpPr>
        <p:spPr>
          <a:xfrm>
            <a:off x="340067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3" name="object 12953"/>
          <p:cNvSpPr/>
          <p:nvPr/>
        </p:nvSpPr>
        <p:spPr>
          <a:xfrm>
            <a:off x="3400678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4" name="object 12954"/>
          <p:cNvSpPr/>
          <p:nvPr/>
        </p:nvSpPr>
        <p:spPr>
          <a:xfrm>
            <a:off x="34006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5" name="object 12955"/>
          <p:cNvSpPr/>
          <p:nvPr/>
        </p:nvSpPr>
        <p:spPr>
          <a:xfrm>
            <a:off x="34006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6" name="object 12956"/>
          <p:cNvSpPr/>
          <p:nvPr/>
        </p:nvSpPr>
        <p:spPr>
          <a:xfrm>
            <a:off x="34006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7" name="object 12957"/>
          <p:cNvSpPr/>
          <p:nvPr/>
        </p:nvSpPr>
        <p:spPr>
          <a:xfrm>
            <a:off x="34006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8" name="object 12958"/>
          <p:cNvSpPr/>
          <p:nvPr/>
        </p:nvSpPr>
        <p:spPr>
          <a:xfrm>
            <a:off x="34006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9" name="object 12959"/>
          <p:cNvSpPr/>
          <p:nvPr/>
        </p:nvSpPr>
        <p:spPr>
          <a:xfrm>
            <a:off x="34006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0" name="object 12960"/>
          <p:cNvSpPr/>
          <p:nvPr/>
        </p:nvSpPr>
        <p:spPr>
          <a:xfrm>
            <a:off x="34006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1" name="object 12961"/>
          <p:cNvSpPr/>
          <p:nvPr/>
        </p:nvSpPr>
        <p:spPr>
          <a:xfrm>
            <a:off x="340067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2" name="object 12962"/>
          <p:cNvSpPr/>
          <p:nvPr/>
        </p:nvSpPr>
        <p:spPr>
          <a:xfrm>
            <a:off x="3398532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3" name="object 12963"/>
          <p:cNvSpPr/>
          <p:nvPr/>
        </p:nvSpPr>
        <p:spPr>
          <a:xfrm>
            <a:off x="33985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4" name="object 12964"/>
          <p:cNvSpPr/>
          <p:nvPr/>
        </p:nvSpPr>
        <p:spPr>
          <a:xfrm>
            <a:off x="33985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5" name="object 12965"/>
          <p:cNvSpPr/>
          <p:nvPr/>
        </p:nvSpPr>
        <p:spPr>
          <a:xfrm>
            <a:off x="339853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6" name="object 12966"/>
          <p:cNvSpPr/>
          <p:nvPr/>
        </p:nvSpPr>
        <p:spPr>
          <a:xfrm>
            <a:off x="3398532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7" name="object 12967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8" name="object 12968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9" name="object 12969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0" name="object 12970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1" name="object 12971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2" name="object 12972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3" name="object 12973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4" name="object 12974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5" name="object 12975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6" name="object 12976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7" name="object 12977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8" name="object 12978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9" name="object 12979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0" name="object 12980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1" name="object 12981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2" name="object 12982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3" name="object 12983"/>
          <p:cNvSpPr/>
          <p:nvPr/>
        </p:nvSpPr>
        <p:spPr>
          <a:xfrm>
            <a:off x="339853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4" name="object 12984"/>
          <p:cNvSpPr/>
          <p:nvPr/>
        </p:nvSpPr>
        <p:spPr>
          <a:xfrm>
            <a:off x="3398532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5" name="object 12985"/>
          <p:cNvSpPr/>
          <p:nvPr/>
        </p:nvSpPr>
        <p:spPr>
          <a:xfrm>
            <a:off x="33985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6" name="object 12986"/>
          <p:cNvSpPr/>
          <p:nvPr/>
        </p:nvSpPr>
        <p:spPr>
          <a:xfrm>
            <a:off x="33985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7" name="object 12987"/>
          <p:cNvSpPr/>
          <p:nvPr/>
        </p:nvSpPr>
        <p:spPr>
          <a:xfrm>
            <a:off x="33985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8" name="object 12988"/>
          <p:cNvSpPr/>
          <p:nvPr/>
        </p:nvSpPr>
        <p:spPr>
          <a:xfrm>
            <a:off x="33985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9" name="object 12989"/>
          <p:cNvSpPr/>
          <p:nvPr/>
        </p:nvSpPr>
        <p:spPr>
          <a:xfrm>
            <a:off x="33985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0" name="object 12990"/>
          <p:cNvSpPr/>
          <p:nvPr/>
        </p:nvSpPr>
        <p:spPr>
          <a:xfrm>
            <a:off x="33985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1" name="object 12991"/>
          <p:cNvSpPr/>
          <p:nvPr/>
        </p:nvSpPr>
        <p:spPr>
          <a:xfrm>
            <a:off x="33985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2" name="object 12992"/>
          <p:cNvSpPr/>
          <p:nvPr/>
        </p:nvSpPr>
        <p:spPr>
          <a:xfrm>
            <a:off x="33985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3" name="object 12993"/>
          <p:cNvSpPr/>
          <p:nvPr/>
        </p:nvSpPr>
        <p:spPr>
          <a:xfrm>
            <a:off x="33985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4" name="object 12994"/>
          <p:cNvSpPr/>
          <p:nvPr/>
        </p:nvSpPr>
        <p:spPr>
          <a:xfrm>
            <a:off x="33985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5" name="object 12995"/>
          <p:cNvSpPr/>
          <p:nvPr/>
        </p:nvSpPr>
        <p:spPr>
          <a:xfrm>
            <a:off x="33985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6" name="object 12996"/>
          <p:cNvSpPr/>
          <p:nvPr/>
        </p:nvSpPr>
        <p:spPr>
          <a:xfrm>
            <a:off x="339853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7" name="object 12997"/>
          <p:cNvSpPr/>
          <p:nvPr/>
        </p:nvSpPr>
        <p:spPr>
          <a:xfrm>
            <a:off x="3398532" y="593580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8" name="object 12998"/>
          <p:cNvSpPr/>
          <p:nvPr/>
        </p:nvSpPr>
        <p:spPr>
          <a:xfrm>
            <a:off x="3400678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9" name="object 12999"/>
          <p:cNvSpPr/>
          <p:nvPr/>
        </p:nvSpPr>
        <p:spPr>
          <a:xfrm>
            <a:off x="34006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0" name="object 13000"/>
          <p:cNvSpPr/>
          <p:nvPr/>
        </p:nvSpPr>
        <p:spPr>
          <a:xfrm>
            <a:off x="34006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1" name="object 13001"/>
          <p:cNvSpPr/>
          <p:nvPr/>
        </p:nvSpPr>
        <p:spPr>
          <a:xfrm>
            <a:off x="34006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2" name="object 13002"/>
          <p:cNvSpPr/>
          <p:nvPr/>
        </p:nvSpPr>
        <p:spPr>
          <a:xfrm>
            <a:off x="34006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3" name="object 13003"/>
          <p:cNvSpPr/>
          <p:nvPr/>
        </p:nvSpPr>
        <p:spPr>
          <a:xfrm>
            <a:off x="34006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4" name="object 13004"/>
          <p:cNvSpPr/>
          <p:nvPr/>
        </p:nvSpPr>
        <p:spPr>
          <a:xfrm>
            <a:off x="34006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5" name="object 13005"/>
          <p:cNvSpPr/>
          <p:nvPr/>
        </p:nvSpPr>
        <p:spPr>
          <a:xfrm>
            <a:off x="34006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6" name="object 13006"/>
          <p:cNvSpPr/>
          <p:nvPr/>
        </p:nvSpPr>
        <p:spPr>
          <a:xfrm>
            <a:off x="34006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7" name="object 13007"/>
          <p:cNvSpPr/>
          <p:nvPr/>
        </p:nvSpPr>
        <p:spPr>
          <a:xfrm>
            <a:off x="34006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8" name="object 13008"/>
          <p:cNvSpPr/>
          <p:nvPr/>
        </p:nvSpPr>
        <p:spPr>
          <a:xfrm>
            <a:off x="34006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9" name="object 13009"/>
          <p:cNvSpPr/>
          <p:nvPr/>
        </p:nvSpPr>
        <p:spPr>
          <a:xfrm>
            <a:off x="340067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0" name="object 13010"/>
          <p:cNvSpPr/>
          <p:nvPr/>
        </p:nvSpPr>
        <p:spPr>
          <a:xfrm>
            <a:off x="3400678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1" name="object 13011"/>
          <p:cNvSpPr/>
          <p:nvPr/>
        </p:nvSpPr>
        <p:spPr>
          <a:xfrm>
            <a:off x="340067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2" name="object 13012"/>
          <p:cNvSpPr/>
          <p:nvPr/>
        </p:nvSpPr>
        <p:spPr>
          <a:xfrm>
            <a:off x="340067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3" name="object 13013"/>
          <p:cNvSpPr/>
          <p:nvPr/>
        </p:nvSpPr>
        <p:spPr>
          <a:xfrm>
            <a:off x="3400678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4" name="object 13014"/>
          <p:cNvSpPr/>
          <p:nvPr/>
        </p:nvSpPr>
        <p:spPr>
          <a:xfrm>
            <a:off x="34028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5" name="object 13015"/>
          <p:cNvSpPr/>
          <p:nvPr/>
        </p:nvSpPr>
        <p:spPr>
          <a:xfrm>
            <a:off x="34028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6" name="object 13016"/>
          <p:cNvSpPr/>
          <p:nvPr/>
        </p:nvSpPr>
        <p:spPr>
          <a:xfrm>
            <a:off x="34028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7" name="object 13017"/>
          <p:cNvSpPr/>
          <p:nvPr/>
        </p:nvSpPr>
        <p:spPr>
          <a:xfrm>
            <a:off x="34028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8" name="object 13018"/>
          <p:cNvSpPr/>
          <p:nvPr/>
        </p:nvSpPr>
        <p:spPr>
          <a:xfrm>
            <a:off x="34028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9" name="object 13019"/>
          <p:cNvSpPr/>
          <p:nvPr/>
        </p:nvSpPr>
        <p:spPr>
          <a:xfrm>
            <a:off x="34028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0" name="object 13020"/>
          <p:cNvSpPr/>
          <p:nvPr/>
        </p:nvSpPr>
        <p:spPr>
          <a:xfrm>
            <a:off x="340282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1" name="object 13021"/>
          <p:cNvSpPr/>
          <p:nvPr/>
        </p:nvSpPr>
        <p:spPr>
          <a:xfrm>
            <a:off x="3402825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2" name="object 13022"/>
          <p:cNvSpPr/>
          <p:nvPr/>
        </p:nvSpPr>
        <p:spPr>
          <a:xfrm>
            <a:off x="34049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3" name="object 13023"/>
          <p:cNvSpPr/>
          <p:nvPr/>
        </p:nvSpPr>
        <p:spPr>
          <a:xfrm>
            <a:off x="34049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4" name="object 13024"/>
          <p:cNvSpPr/>
          <p:nvPr/>
        </p:nvSpPr>
        <p:spPr>
          <a:xfrm>
            <a:off x="34049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5" name="object 13025"/>
          <p:cNvSpPr/>
          <p:nvPr/>
        </p:nvSpPr>
        <p:spPr>
          <a:xfrm>
            <a:off x="34049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6" name="object 13026"/>
          <p:cNvSpPr/>
          <p:nvPr/>
        </p:nvSpPr>
        <p:spPr>
          <a:xfrm>
            <a:off x="34049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7" name="object 13027"/>
          <p:cNvSpPr/>
          <p:nvPr/>
        </p:nvSpPr>
        <p:spPr>
          <a:xfrm>
            <a:off x="340497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8" name="object 13028"/>
          <p:cNvSpPr/>
          <p:nvPr/>
        </p:nvSpPr>
        <p:spPr>
          <a:xfrm>
            <a:off x="3404971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9" name="object 13029"/>
          <p:cNvSpPr/>
          <p:nvPr/>
        </p:nvSpPr>
        <p:spPr>
          <a:xfrm>
            <a:off x="340710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0" name="object 13030"/>
          <p:cNvSpPr/>
          <p:nvPr/>
        </p:nvSpPr>
        <p:spPr>
          <a:xfrm>
            <a:off x="340710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1" name="object 13031"/>
          <p:cNvSpPr/>
          <p:nvPr/>
        </p:nvSpPr>
        <p:spPr>
          <a:xfrm>
            <a:off x="340710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2" name="object 13032"/>
          <p:cNvSpPr/>
          <p:nvPr/>
        </p:nvSpPr>
        <p:spPr>
          <a:xfrm>
            <a:off x="340710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3" name="object 13033"/>
          <p:cNvSpPr/>
          <p:nvPr/>
        </p:nvSpPr>
        <p:spPr>
          <a:xfrm>
            <a:off x="3407105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4" name="object 13034"/>
          <p:cNvSpPr/>
          <p:nvPr/>
        </p:nvSpPr>
        <p:spPr>
          <a:xfrm>
            <a:off x="3407105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5" name="object 13035"/>
          <p:cNvSpPr/>
          <p:nvPr/>
        </p:nvSpPr>
        <p:spPr>
          <a:xfrm>
            <a:off x="340710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6" name="object 13036"/>
          <p:cNvSpPr/>
          <p:nvPr/>
        </p:nvSpPr>
        <p:spPr>
          <a:xfrm>
            <a:off x="3407105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7" name="object 13037"/>
          <p:cNvSpPr/>
          <p:nvPr/>
        </p:nvSpPr>
        <p:spPr>
          <a:xfrm>
            <a:off x="340925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8" name="object 13038"/>
          <p:cNvSpPr/>
          <p:nvPr/>
        </p:nvSpPr>
        <p:spPr>
          <a:xfrm>
            <a:off x="340925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9" name="object 13039"/>
          <p:cNvSpPr/>
          <p:nvPr/>
        </p:nvSpPr>
        <p:spPr>
          <a:xfrm>
            <a:off x="340925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0" name="object 13040"/>
          <p:cNvSpPr/>
          <p:nvPr/>
        </p:nvSpPr>
        <p:spPr>
          <a:xfrm>
            <a:off x="3409251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1" name="object 13041"/>
          <p:cNvSpPr/>
          <p:nvPr/>
        </p:nvSpPr>
        <p:spPr>
          <a:xfrm>
            <a:off x="340925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2" name="object 13042"/>
          <p:cNvSpPr/>
          <p:nvPr/>
        </p:nvSpPr>
        <p:spPr>
          <a:xfrm>
            <a:off x="340925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3" name="object 13043"/>
          <p:cNvSpPr/>
          <p:nvPr/>
        </p:nvSpPr>
        <p:spPr>
          <a:xfrm>
            <a:off x="340925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4" name="object 13044"/>
          <p:cNvSpPr/>
          <p:nvPr/>
        </p:nvSpPr>
        <p:spPr>
          <a:xfrm>
            <a:off x="340925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5" name="object 13045"/>
          <p:cNvSpPr/>
          <p:nvPr/>
        </p:nvSpPr>
        <p:spPr>
          <a:xfrm>
            <a:off x="340925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6" name="object 13046"/>
          <p:cNvSpPr/>
          <p:nvPr/>
        </p:nvSpPr>
        <p:spPr>
          <a:xfrm>
            <a:off x="340925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7" name="object 13047"/>
          <p:cNvSpPr/>
          <p:nvPr/>
        </p:nvSpPr>
        <p:spPr>
          <a:xfrm>
            <a:off x="340925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8" name="object 13048"/>
          <p:cNvSpPr/>
          <p:nvPr/>
        </p:nvSpPr>
        <p:spPr>
          <a:xfrm>
            <a:off x="340925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9" name="object 13049"/>
          <p:cNvSpPr/>
          <p:nvPr/>
        </p:nvSpPr>
        <p:spPr>
          <a:xfrm>
            <a:off x="340925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0" name="object 13050"/>
          <p:cNvSpPr/>
          <p:nvPr/>
        </p:nvSpPr>
        <p:spPr>
          <a:xfrm>
            <a:off x="340925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1" name="object 13051"/>
          <p:cNvSpPr/>
          <p:nvPr/>
        </p:nvSpPr>
        <p:spPr>
          <a:xfrm>
            <a:off x="3409251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2" name="object 13052"/>
          <p:cNvSpPr/>
          <p:nvPr/>
        </p:nvSpPr>
        <p:spPr>
          <a:xfrm>
            <a:off x="3409251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3" name="object 13053"/>
          <p:cNvSpPr/>
          <p:nvPr/>
        </p:nvSpPr>
        <p:spPr>
          <a:xfrm>
            <a:off x="340925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4" name="object 13054"/>
          <p:cNvSpPr/>
          <p:nvPr/>
        </p:nvSpPr>
        <p:spPr>
          <a:xfrm>
            <a:off x="340925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5" name="object 13055"/>
          <p:cNvSpPr/>
          <p:nvPr/>
        </p:nvSpPr>
        <p:spPr>
          <a:xfrm>
            <a:off x="340925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6" name="object 13056"/>
          <p:cNvSpPr/>
          <p:nvPr/>
        </p:nvSpPr>
        <p:spPr>
          <a:xfrm>
            <a:off x="34478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7" name="object 13057"/>
          <p:cNvSpPr/>
          <p:nvPr/>
        </p:nvSpPr>
        <p:spPr>
          <a:xfrm>
            <a:off x="34478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8" name="object 13058"/>
          <p:cNvSpPr/>
          <p:nvPr/>
        </p:nvSpPr>
        <p:spPr>
          <a:xfrm>
            <a:off x="34478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9" name="object 13059"/>
          <p:cNvSpPr/>
          <p:nvPr/>
        </p:nvSpPr>
        <p:spPr>
          <a:xfrm>
            <a:off x="34478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0" name="object 13060"/>
          <p:cNvSpPr/>
          <p:nvPr/>
        </p:nvSpPr>
        <p:spPr>
          <a:xfrm>
            <a:off x="34478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1" name="object 13061"/>
          <p:cNvSpPr/>
          <p:nvPr/>
        </p:nvSpPr>
        <p:spPr>
          <a:xfrm>
            <a:off x="34478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2" name="object 13062"/>
          <p:cNvSpPr/>
          <p:nvPr/>
        </p:nvSpPr>
        <p:spPr>
          <a:xfrm>
            <a:off x="3447834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3" name="object 13063"/>
          <p:cNvSpPr/>
          <p:nvPr/>
        </p:nvSpPr>
        <p:spPr>
          <a:xfrm>
            <a:off x="34478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4" name="object 13064"/>
          <p:cNvSpPr/>
          <p:nvPr/>
        </p:nvSpPr>
        <p:spPr>
          <a:xfrm>
            <a:off x="34478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5" name="object 13065"/>
          <p:cNvSpPr/>
          <p:nvPr/>
        </p:nvSpPr>
        <p:spPr>
          <a:xfrm>
            <a:off x="34478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6" name="object 13066"/>
          <p:cNvSpPr/>
          <p:nvPr/>
        </p:nvSpPr>
        <p:spPr>
          <a:xfrm>
            <a:off x="344783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7" name="object 13067"/>
          <p:cNvSpPr/>
          <p:nvPr/>
        </p:nvSpPr>
        <p:spPr>
          <a:xfrm>
            <a:off x="3445687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8" name="object 13068"/>
          <p:cNvSpPr/>
          <p:nvPr/>
        </p:nvSpPr>
        <p:spPr>
          <a:xfrm>
            <a:off x="34456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9" name="object 13069"/>
          <p:cNvSpPr/>
          <p:nvPr/>
        </p:nvSpPr>
        <p:spPr>
          <a:xfrm>
            <a:off x="344568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0" name="object 13070"/>
          <p:cNvSpPr/>
          <p:nvPr/>
        </p:nvSpPr>
        <p:spPr>
          <a:xfrm>
            <a:off x="3445687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1" name="object 13071"/>
          <p:cNvSpPr/>
          <p:nvPr/>
        </p:nvSpPr>
        <p:spPr>
          <a:xfrm>
            <a:off x="34456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2" name="object 13072"/>
          <p:cNvSpPr/>
          <p:nvPr/>
        </p:nvSpPr>
        <p:spPr>
          <a:xfrm>
            <a:off x="34456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3" name="object 13073"/>
          <p:cNvSpPr/>
          <p:nvPr/>
        </p:nvSpPr>
        <p:spPr>
          <a:xfrm>
            <a:off x="34456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4" name="object 13074"/>
          <p:cNvSpPr/>
          <p:nvPr/>
        </p:nvSpPr>
        <p:spPr>
          <a:xfrm>
            <a:off x="34456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5" name="object 13075"/>
          <p:cNvSpPr/>
          <p:nvPr/>
        </p:nvSpPr>
        <p:spPr>
          <a:xfrm>
            <a:off x="34456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6" name="object 13076"/>
          <p:cNvSpPr/>
          <p:nvPr/>
        </p:nvSpPr>
        <p:spPr>
          <a:xfrm>
            <a:off x="344568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7" name="object 13077"/>
          <p:cNvSpPr/>
          <p:nvPr/>
        </p:nvSpPr>
        <p:spPr>
          <a:xfrm>
            <a:off x="3443541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8" name="object 13078"/>
          <p:cNvSpPr/>
          <p:nvPr/>
        </p:nvSpPr>
        <p:spPr>
          <a:xfrm>
            <a:off x="344354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9" name="object 13079"/>
          <p:cNvSpPr/>
          <p:nvPr/>
        </p:nvSpPr>
        <p:spPr>
          <a:xfrm>
            <a:off x="344354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0" name="object 13080"/>
          <p:cNvSpPr/>
          <p:nvPr/>
        </p:nvSpPr>
        <p:spPr>
          <a:xfrm>
            <a:off x="344354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1" name="object 13081"/>
          <p:cNvSpPr/>
          <p:nvPr/>
        </p:nvSpPr>
        <p:spPr>
          <a:xfrm>
            <a:off x="344354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2" name="object 13082"/>
          <p:cNvSpPr/>
          <p:nvPr/>
        </p:nvSpPr>
        <p:spPr>
          <a:xfrm>
            <a:off x="344354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3" name="object 13083"/>
          <p:cNvSpPr/>
          <p:nvPr/>
        </p:nvSpPr>
        <p:spPr>
          <a:xfrm>
            <a:off x="344354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4" name="object 13084"/>
          <p:cNvSpPr/>
          <p:nvPr/>
        </p:nvSpPr>
        <p:spPr>
          <a:xfrm>
            <a:off x="3441395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5" name="object 13085"/>
          <p:cNvSpPr/>
          <p:nvPr/>
        </p:nvSpPr>
        <p:spPr>
          <a:xfrm>
            <a:off x="34414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6" name="object 13086"/>
          <p:cNvSpPr/>
          <p:nvPr/>
        </p:nvSpPr>
        <p:spPr>
          <a:xfrm>
            <a:off x="34414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7" name="object 13087"/>
          <p:cNvSpPr/>
          <p:nvPr/>
        </p:nvSpPr>
        <p:spPr>
          <a:xfrm>
            <a:off x="34414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8" name="object 13088"/>
          <p:cNvSpPr/>
          <p:nvPr/>
        </p:nvSpPr>
        <p:spPr>
          <a:xfrm>
            <a:off x="34414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9" name="object 13089"/>
          <p:cNvSpPr/>
          <p:nvPr/>
        </p:nvSpPr>
        <p:spPr>
          <a:xfrm>
            <a:off x="34414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0" name="object 13090"/>
          <p:cNvSpPr/>
          <p:nvPr/>
        </p:nvSpPr>
        <p:spPr>
          <a:xfrm>
            <a:off x="34414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1" name="object 13091"/>
          <p:cNvSpPr/>
          <p:nvPr/>
        </p:nvSpPr>
        <p:spPr>
          <a:xfrm>
            <a:off x="34414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2" name="object 13092"/>
          <p:cNvSpPr/>
          <p:nvPr/>
        </p:nvSpPr>
        <p:spPr>
          <a:xfrm>
            <a:off x="34414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3" name="object 13093"/>
          <p:cNvSpPr/>
          <p:nvPr/>
        </p:nvSpPr>
        <p:spPr>
          <a:xfrm>
            <a:off x="34414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4" name="object 13094"/>
          <p:cNvSpPr/>
          <p:nvPr/>
        </p:nvSpPr>
        <p:spPr>
          <a:xfrm>
            <a:off x="3441407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5" name="object 13095"/>
          <p:cNvSpPr/>
          <p:nvPr/>
        </p:nvSpPr>
        <p:spPr>
          <a:xfrm>
            <a:off x="3439261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6" name="object 13096"/>
          <p:cNvSpPr/>
          <p:nvPr/>
        </p:nvSpPr>
        <p:spPr>
          <a:xfrm>
            <a:off x="34392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7" name="object 13097"/>
          <p:cNvSpPr/>
          <p:nvPr/>
        </p:nvSpPr>
        <p:spPr>
          <a:xfrm>
            <a:off x="34392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8" name="object 13098"/>
          <p:cNvSpPr/>
          <p:nvPr/>
        </p:nvSpPr>
        <p:spPr>
          <a:xfrm>
            <a:off x="34392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9" name="object 13099"/>
          <p:cNvSpPr/>
          <p:nvPr/>
        </p:nvSpPr>
        <p:spPr>
          <a:xfrm>
            <a:off x="34392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0" name="object 13100"/>
          <p:cNvSpPr/>
          <p:nvPr/>
        </p:nvSpPr>
        <p:spPr>
          <a:xfrm>
            <a:off x="34392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1" name="object 13101"/>
          <p:cNvSpPr/>
          <p:nvPr/>
        </p:nvSpPr>
        <p:spPr>
          <a:xfrm>
            <a:off x="34392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2" name="object 13102"/>
          <p:cNvSpPr/>
          <p:nvPr/>
        </p:nvSpPr>
        <p:spPr>
          <a:xfrm>
            <a:off x="34392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3" name="object 13103"/>
          <p:cNvSpPr/>
          <p:nvPr/>
        </p:nvSpPr>
        <p:spPr>
          <a:xfrm>
            <a:off x="34392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4" name="object 13104"/>
          <p:cNvSpPr/>
          <p:nvPr/>
        </p:nvSpPr>
        <p:spPr>
          <a:xfrm>
            <a:off x="34392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5" name="object 13105"/>
          <p:cNvSpPr/>
          <p:nvPr/>
        </p:nvSpPr>
        <p:spPr>
          <a:xfrm>
            <a:off x="34392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6" name="object 13106"/>
          <p:cNvSpPr/>
          <p:nvPr/>
        </p:nvSpPr>
        <p:spPr>
          <a:xfrm>
            <a:off x="34392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7" name="object 13107"/>
          <p:cNvSpPr/>
          <p:nvPr/>
        </p:nvSpPr>
        <p:spPr>
          <a:xfrm>
            <a:off x="34392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8" name="object 13108"/>
          <p:cNvSpPr/>
          <p:nvPr/>
        </p:nvSpPr>
        <p:spPr>
          <a:xfrm>
            <a:off x="34392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9" name="object 13109"/>
          <p:cNvSpPr/>
          <p:nvPr/>
        </p:nvSpPr>
        <p:spPr>
          <a:xfrm>
            <a:off x="34392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0" name="object 13110"/>
          <p:cNvSpPr/>
          <p:nvPr/>
        </p:nvSpPr>
        <p:spPr>
          <a:xfrm>
            <a:off x="34392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1" name="object 13111"/>
          <p:cNvSpPr/>
          <p:nvPr/>
        </p:nvSpPr>
        <p:spPr>
          <a:xfrm>
            <a:off x="34392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2" name="object 13112"/>
          <p:cNvSpPr/>
          <p:nvPr/>
        </p:nvSpPr>
        <p:spPr>
          <a:xfrm>
            <a:off x="34392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3" name="object 13113"/>
          <p:cNvSpPr/>
          <p:nvPr/>
        </p:nvSpPr>
        <p:spPr>
          <a:xfrm>
            <a:off x="3439261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4" name="object 13114"/>
          <p:cNvSpPr/>
          <p:nvPr/>
        </p:nvSpPr>
        <p:spPr>
          <a:xfrm>
            <a:off x="3439261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5" name="object 13115"/>
          <p:cNvSpPr/>
          <p:nvPr/>
        </p:nvSpPr>
        <p:spPr>
          <a:xfrm>
            <a:off x="3437115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6" name="object 13116"/>
          <p:cNvSpPr/>
          <p:nvPr/>
        </p:nvSpPr>
        <p:spPr>
          <a:xfrm>
            <a:off x="34371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7" name="object 13117"/>
          <p:cNvSpPr/>
          <p:nvPr/>
        </p:nvSpPr>
        <p:spPr>
          <a:xfrm>
            <a:off x="34371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8" name="object 13118"/>
          <p:cNvSpPr/>
          <p:nvPr/>
        </p:nvSpPr>
        <p:spPr>
          <a:xfrm>
            <a:off x="34371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9" name="object 13119"/>
          <p:cNvSpPr/>
          <p:nvPr/>
        </p:nvSpPr>
        <p:spPr>
          <a:xfrm>
            <a:off x="34371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0" name="object 13120"/>
          <p:cNvSpPr/>
          <p:nvPr/>
        </p:nvSpPr>
        <p:spPr>
          <a:xfrm>
            <a:off x="34371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1" name="object 13121"/>
          <p:cNvSpPr/>
          <p:nvPr/>
        </p:nvSpPr>
        <p:spPr>
          <a:xfrm>
            <a:off x="34371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2" name="object 13122"/>
          <p:cNvSpPr/>
          <p:nvPr/>
        </p:nvSpPr>
        <p:spPr>
          <a:xfrm>
            <a:off x="34371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3" name="object 13123"/>
          <p:cNvSpPr/>
          <p:nvPr/>
        </p:nvSpPr>
        <p:spPr>
          <a:xfrm>
            <a:off x="34371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4" name="object 13124"/>
          <p:cNvSpPr/>
          <p:nvPr/>
        </p:nvSpPr>
        <p:spPr>
          <a:xfrm>
            <a:off x="34371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5" name="object 13125"/>
          <p:cNvSpPr/>
          <p:nvPr/>
        </p:nvSpPr>
        <p:spPr>
          <a:xfrm>
            <a:off x="34371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6" name="object 13126"/>
          <p:cNvSpPr/>
          <p:nvPr/>
        </p:nvSpPr>
        <p:spPr>
          <a:xfrm>
            <a:off x="3437115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7" name="object 13127"/>
          <p:cNvSpPr/>
          <p:nvPr/>
        </p:nvSpPr>
        <p:spPr>
          <a:xfrm>
            <a:off x="3437115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8" name="object 13128"/>
          <p:cNvSpPr/>
          <p:nvPr/>
        </p:nvSpPr>
        <p:spPr>
          <a:xfrm>
            <a:off x="34371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9" name="object 13129"/>
          <p:cNvSpPr/>
          <p:nvPr/>
        </p:nvSpPr>
        <p:spPr>
          <a:xfrm>
            <a:off x="34371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0" name="object 13130"/>
          <p:cNvSpPr/>
          <p:nvPr/>
        </p:nvSpPr>
        <p:spPr>
          <a:xfrm>
            <a:off x="34371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1" name="object 13131"/>
          <p:cNvSpPr/>
          <p:nvPr/>
        </p:nvSpPr>
        <p:spPr>
          <a:xfrm>
            <a:off x="34371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2" name="object 13132"/>
          <p:cNvSpPr/>
          <p:nvPr/>
        </p:nvSpPr>
        <p:spPr>
          <a:xfrm>
            <a:off x="34371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3" name="object 13133"/>
          <p:cNvSpPr/>
          <p:nvPr/>
        </p:nvSpPr>
        <p:spPr>
          <a:xfrm>
            <a:off x="34371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4" name="object 13134"/>
          <p:cNvSpPr/>
          <p:nvPr/>
        </p:nvSpPr>
        <p:spPr>
          <a:xfrm>
            <a:off x="34371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5" name="object 13135"/>
          <p:cNvSpPr/>
          <p:nvPr/>
        </p:nvSpPr>
        <p:spPr>
          <a:xfrm>
            <a:off x="34371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6" name="object 13136"/>
          <p:cNvSpPr/>
          <p:nvPr/>
        </p:nvSpPr>
        <p:spPr>
          <a:xfrm>
            <a:off x="34371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7" name="object 13137"/>
          <p:cNvSpPr/>
          <p:nvPr/>
        </p:nvSpPr>
        <p:spPr>
          <a:xfrm>
            <a:off x="34371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8" name="object 13138"/>
          <p:cNvSpPr/>
          <p:nvPr/>
        </p:nvSpPr>
        <p:spPr>
          <a:xfrm>
            <a:off x="34371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9" name="object 13139"/>
          <p:cNvSpPr/>
          <p:nvPr/>
        </p:nvSpPr>
        <p:spPr>
          <a:xfrm>
            <a:off x="34371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0" name="object 13140"/>
          <p:cNvSpPr/>
          <p:nvPr/>
        </p:nvSpPr>
        <p:spPr>
          <a:xfrm>
            <a:off x="34371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1" name="object 13141"/>
          <p:cNvSpPr/>
          <p:nvPr/>
        </p:nvSpPr>
        <p:spPr>
          <a:xfrm>
            <a:off x="34371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2" name="object 13142"/>
          <p:cNvSpPr/>
          <p:nvPr/>
        </p:nvSpPr>
        <p:spPr>
          <a:xfrm>
            <a:off x="34371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3" name="object 13143"/>
          <p:cNvSpPr/>
          <p:nvPr/>
        </p:nvSpPr>
        <p:spPr>
          <a:xfrm>
            <a:off x="34371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4" name="object 13144"/>
          <p:cNvSpPr/>
          <p:nvPr/>
        </p:nvSpPr>
        <p:spPr>
          <a:xfrm>
            <a:off x="3437115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5" name="object 13145"/>
          <p:cNvSpPr/>
          <p:nvPr/>
        </p:nvSpPr>
        <p:spPr>
          <a:xfrm>
            <a:off x="3437115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6" name="object 13146"/>
          <p:cNvSpPr/>
          <p:nvPr/>
        </p:nvSpPr>
        <p:spPr>
          <a:xfrm>
            <a:off x="343711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7" name="object 13147"/>
          <p:cNvSpPr/>
          <p:nvPr/>
        </p:nvSpPr>
        <p:spPr>
          <a:xfrm>
            <a:off x="343711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8" name="object 13148"/>
          <p:cNvSpPr/>
          <p:nvPr/>
        </p:nvSpPr>
        <p:spPr>
          <a:xfrm>
            <a:off x="343711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9" name="object 13149"/>
          <p:cNvSpPr/>
          <p:nvPr/>
        </p:nvSpPr>
        <p:spPr>
          <a:xfrm>
            <a:off x="343711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0" name="object 13150"/>
          <p:cNvSpPr/>
          <p:nvPr/>
        </p:nvSpPr>
        <p:spPr>
          <a:xfrm>
            <a:off x="343711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1" name="object 13151"/>
          <p:cNvSpPr/>
          <p:nvPr/>
        </p:nvSpPr>
        <p:spPr>
          <a:xfrm>
            <a:off x="343711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2" name="object 13152"/>
          <p:cNvSpPr/>
          <p:nvPr/>
        </p:nvSpPr>
        <p:spPr>
          <a:xfrm>
            <a:off x="343711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3" name="object 13153"/>
          <p:cNvSpPr/>
          <p:nvPr/>
        </p:nvSpPr>
        <p:spPr>
          <a:xfrm>
            <a:off x="343711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4" name="object 13154"/>
          <p:cNvSpPr/>
          <p:nvPr/>
        </p:nvSpPr>
        <p:spPr>
          <a:xfrm>
            <a:off x="343711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5" name="object 13155"/>
          <p:cNvSpPr/>
          <p:nvPr/>
        </p:nvSpPr>
        <p:spPr>
          <a:xfrm>
            <a:off x="343711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6" name="object 13156"/>
          <p:cNvSpPr/>
          <p:nvPr/>
        </p:nvSpPr>
        <p:spPr>
          <a:xfrm>
            <a:off x="343711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7" name="object 13157"/>
          <p:cNvSpPr/>
          <p:nvPr/>
        </p:nvSpPr>
        <p:spPr>
          <a:xfrm>
            <a:off x="343711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8" name="object 13158"/>
          <p:cNvSpPr/>
          <p:nvPr/>
        </p:nvSpPr>
        <p:spPr>
          <a:xfrm>
            <a:off x="3437115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9" name="object 13159"/>
          <p:cNvSpPr/>
          <p:nvPr/>
        </p:nvSpPr>
        <p:spPr>
          <a:xfrm>
            <a:off x="3437115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0" name="object 13160"/>
          <p:cNvSpPr/>
          <p:nvPr/>
        </p:nvSpPr>
        <p:spPr>
          <a:xfrm>
            <a:off x="34371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1" name="object 13161"/>
          <p:cNvSpPr/>
          <p:nvPr/>
        </p:nvSpPr>
        <p:spPr>
          <a:xfrm>
            <a:off x="34371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2" name="object 13162"/>
          <p:cNvSpPr/>
          <p:nvPr/>
        </p:nvSpPr>
        <p:spPr>
          <a:xfrm>
            <a:off x="34371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3" name="object 13163"/>
          <p:cNvSpPr/>
          <p:nvPr/>
        </p:nvSpPr>
        <p:spPr>
          <a:xfrm>
            <a:off x="34371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4" name="object 13164"/>
          <p:cNvSpPr/>
          <p:nvPr/>
        </p:nvSpPr>
        <p:spPr>
          <a:xfrm>
            <a:off x="34371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5" name="object 13165"/>
          <p:cNvSpPr/>
          <p:nvPr/>
        </p:nvSpPr>
        <p:spPr>
          <a:xfrm>
            <a:off x="3437115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6" name="object 13166"/>
          <p:cNvSpPr/>
          <p:nvPr/>
        </p:nvSpPr>
        <p:spPr>
          <a:xfrm>
            <a:off x="3437115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7" name="object 13167"/>
          <p:cNvSpPr/>
          <p:nvPr/>
        </p:nvSpPr>
        <p:spPr>
          <a:xfrm>
            <a:off x="343926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8" name="object 13168"/>
          <p:cNvSpPr/>
          <p:nvPr/>
        </p:nvSpPr>
        <p:spPr>
          <a:xfrm>
            <a:off x="343926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9" name="object 13169"/>
          <p:cNvSpPr/>
          <p:nvPr/>
        </p:nvSpPr>
        <p:spPr>
          <a:xfrm>
            <a:off x="343926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0" name="object 13170"/>
          <p:cNvSpPr/>
          <p:nvPr/>
        </p:nvSpPr>
        <p:spPr>
          <a:xfrm>
            <a:off x="343926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1" name="object 13171"/>
          <p:cNvSpPr/>
          <p:nvPr/>
        </p:nvSpPr>
        <p:spPr>
          <a:xfrm>
            <a:off x="3439261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2" name="object 13172"/>
          <p:cNvSpPr/>
          <p:nvPr/>
        </p:nvSpPr>
        <p:spPr>
          <a:xfrm>
            <a:off x="343926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3" name="object 13173"/>
          <p:cNvSpPr/>
          <p:nvPr/>
        </p:nvSpPr>
        <p:spPr>
          <a:xfrm>
            <a:off x="343926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4" name="object 13174"/>
          <p:cNvSpPr/>
          <p:nvPr/>
        </p:nvSpPr>
        <p:spPr>
          <a:xfrm>
            <a:off x="343926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5" name="object 13175"/>
          <p:cNvSpPr/>
          <p:nvPr/>
        </p:nvSpPr>
        <p:spPr>
          <a:xfrm>
            <a:off x="343926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6" name="object 13176"/>
          <p:cNvSpPr/>
          <p:nvPr/>
        </p:nvSpPr>
        <p:spPr>
          <a:xfrm>
            <a:off x="343926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7" name="object 13177"/>
          <p:cNvSpPr/>
          <p:nvPr/>
        </p:nvSpPr>
        <p:spPr>
          <a:xfrm>
            <a:off x="3439261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8" name="object 13178"/>
          <p:cNvSpPr/>
          <p:nvPr/>
        </p:nvSpPr>
        <p:spPr>
          <a:xfrm>
            <a:off x="344140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9" name="object 13179"/>
          <p:cNvSpPr/>
          <p:nvPr/>
        </p:nvSpPr>
        <p:spPr>
          <a:xfrm>
            <a:off x="344140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0" name="object 13180"/>
          <p:cNvSpPr/>
          <p:nvPr/>
        </p:nvSpPr>
        <p:spPr>
          <a:xfrm>
            <a:off x="344140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1" name="object 13181"/>
          <p:cNvSpPr/>
          <p:nvPr/>
        </p:nvSpPr>
        <p:spPr>
          <a:xfrm>
            <a:off x="344140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2" name="object 13182"/>
          <p:cNvSpPr/>
          <p:nvPr/>
        </p:nvSpPr>
        <p:spPr>
          <a:xfrm>
            <a:off x="344140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3" name="object 13183"/>
          <p:cNvSpPr/>
          <p:nvPr/>
        </p:nvSpPr>
        <p:spPr>
          <a:xfrm>
            <a:off x="344140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4" name="object 13184"/>
          <p:cNvSpPr/>
          <p:nvPr/>
        </p:nvSpPr>
        <p:spPr>
          <a:xfrm>
            <a:off x="3441407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5" name="object 13185"/>
          <p:cNvSpPr/>
          <p:nvPr/>
        </p:nvSpPr>
        <p:spPr>
          <a:xfrm>
            <a:off x="344354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6" name="object 13186"/>
          <p:cNvSpPr/>
          <p:nvPr/>
        </p:nvSpPr>
        <p:spPr>
          <a:xfrm>
            <a:off x="344354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7" name="object 13187"/>
          <p:cNvSpPr/>
          <p:nvPr/>
        </p:nvSpPr>
        <p:spPr>
          <a:xfrm>
            <a:off x="344354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8" name="object 13188"/>
          <p:cNvSpPr/>
          <p:nvPr/>
        </p:nvSpPr>
        <p:spPr>
          <a:xfrm>
            <a:off x="344354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9" name="object 13189"/>
          <p:cNvSpPr/>
          <p:nvPr/>
        </p:nvSpPr>
        <p:spPr>
          <a:xfrm>
            <a:off x="344354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0" name="object 13190"/>
          <p:cNvSpPr/>
          <p:nvPr/>
        </p:nvSpPr>
        <p:spPr>
          <a:xfrm>
            <a:off x="344354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1" name="object 13191"/>
          <p:cNvSpPr/>
          <p:nvPr/>
        </p:nvSpPr>
        <p:spPr>
          <a:xfrm>
            <a:off x="3443541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2" name="object 13192"/>
          <p:cNvSpPr/>
          <p:nvPr/>
        </p:nvSpPr>
        <p:spPr>
          <a:xfrm>
            <a:off x="34456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3" name="object 13193"/>
          <p:cNvSpPr/>
          <p:nvPr/>
        </p:nvSpPr>
        <p:spPr>
          <a:xfrm>
            <a:off x="34456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4" name="object 13194"/>
          <p:cNvSpPr/>
          <p:nvPr/>
        </p:nvSpPr>
        <p:spPr>
          <a:xfrm>
            <a:off x="344568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5" name="object 13195"/>
          <p:cNvSpPr/>
          <p:nvPr/>
        </p:nvSpPr>
        <p:spPr>
          <a:xfrm>
            <a:off x="3445687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6" name="object 13196"/>
          <p:cNvSpPr/>
          <p:nvPr/>
        </p:nvSpPr>
        <p:spPr>
          <a:xfrm>
            <a:off x="34456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7" name="object 13197"/>
          <p:cNvSpPr/>
          <p:nvPr/>
        </p:nvSpPr>
        <p:spPr>
          <a:xfrm>
            <a:off x="34456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8" name="object 13198"/>
          <p:cNvSpPr/>
          <p:nvPr/>
        </p:nvSpPr>
        <p:spPr>
          <a:xfrm>
            <a:off x="34456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9" name="object 13199"/>
          <p:cNvSpPr/>
          <p:nvPr/>
        </p:nvSpPr>
        <p:spPr>
          <a:xfrm>
            <a:off x="344568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0" name="object 13200"/>
          <p:cNvSpPr/>
          <p:nvPr/>
        </p:nvSpPr>
        <p:spPr>
          <a:xfrm>
            <a:off x="3445687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1" name="object 13201"/>
          <p:cNvSpPr/>
          <p:nvPr/>
        </p:nvSpPr>
        <p:spPr>
          <a:xfrm>
            <a:off x="3447834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2" name="object 13202"/>
          <p:cNvSpPr/>
          <p:nvPr/>
        </p:nvSpPr>
        <p:spPr>
          <a:xfrm>
            <a:off x="34478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3" name="object 13203"/>
          <p:cNvSpPr/>
          <p:nvPr/>
        </p:nvSpPr>
        <p:spPr>
          <a:xfrm>
            <a:off x="34478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4" name="object 13204"/>
          <p:cNvSpPr/>
          <p:nvPr/>
        </p:nvSpPr>
        <p:spPr>
          <a:xfrm>
            <a:off x="34478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5" name="object 13205"/>
          <p:cNvSpPr/>
          <p:nvPr/>
        </p:nvSpPr>
        <p:spPr>
          <a:xfrm>
            <a:off x="34478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6" name="object 13206"/>
          <p:cNvSpPr/>
          <p:nvPr/>
        </p:nvSpPr>
        <p:spPr>
          <a:xfrm>
            <a:off x="34478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7" name="object 13207"/>
          <p:cNvSpPr/>
          <p:nvPr/>
        </p:nvSpPr>
        <p:spPr>
          <a:xfrm>
            <a:off x="34478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8" name="object 13208"/>
          <p:cNvSpPr/>
          <p:nvPr/>
        </p:nvSpPr>
        <p:spPr>
          <a:xfrm>
            <a:off x="34478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9" name="object 13209"/>
          <p:cNvSpPr/>
          <p:nvPr/>
        </p:nvSpPr>
        <p:spPr>
          <a:xfrm>
            <a:off x="34478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0" name="object 13210"/>
          <p:cNvSpPr/>
          <p:nvPr/>
        </p:nvSpPr>
        <p:spPr>
          <a:xfrm>
            <a:off x="34478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1" name="object 13211"/>
          <p:cNvSpPr/>
          <p:nvPr/>
        </p:nvSpPr>
        <p:spPr>
          <a:xfrm>
            <a:off x="34478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2" name="object 13212"/>
          <p:cNvSpPr/>
          <p:nvPr/>
        </p:nvSpPr>
        <p:spPr>
          <a:xfrm>
            <a:off x="344783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3" name="object 13213"/>
          <p:cNvSpPr/>
          <p:nvPr/>
        </p:nvSpPr>
        <p:spPr>
          <a:xfrm>
            <a:off x="3447834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4" name="object 13214"/>
          <p:cNvSpPr/>
          <p:nvPr/>
        </p:nvSpPr>
        <p:spPr>
          <a:xfrm>
            <a:off x="34478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5" name="object 13215"/>
          <p:cNvSpPr/>
          <p:nvPr/>
        </p:nvSpPr>
        <p:spPr>
          <a:xfrm>
            <a:off x="34478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6" name="object 13216"/>
          <p:cNvSpPr/>
          <p:nvPr/>
        </p:nvSpPr>
        <p:spPr>
          <a:xfrm>
            <a:off x="34478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7" name="object 13217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8" name="object 13218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9" name="object 13219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0" name="object 13220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1" name="object 13221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2" name="object 13222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3" name="object 13223"/>
          <p:cNvSpPr/>
          <p:nvPr/>
        </p:nvSpPr>
        <p:spPr>
          <a:xfrm>
            <a:off x="2256154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4" name="object 13224"/>
          <p:cNvSpPr/>
          <p:nvPr/>
        </p:nvSpPr>
        <p:spPr>
          <a:xfrm>
            <a:off x="225615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5" name="object 13225"/>
          <p:cNvSpPr/>
          <p:nvPr/>
        </p:nvSpPr>
        <p:spPr>
          <a:xfrm>
            <a:off x="225615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6" name="object 13226"/>
          <p:cNvSpPr/>
          <p:nvPr/>
        </p:nvSpPr>
        <p:spPr>
          <a:xfrm>
            <a:off x="225615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7" name="object 13227"/>
          <p:cNvSpPr/>
          <p:nvPr/>
        </p:nvSpPr>
        <p:spPr>
          <a:xfrm>
            <a:off x="225615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8" name="object 13228"/>
          <p:cNvSpPr/>
          <p:nvPr/>
        </p:nvSpPr>
        <p:spPr>
          <a:xfrm>
            <a:off x="2256154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9" name="object 13229"/>
          <p:cNvSpPr/>
          <p:nvPr/>
        </p:nvSpPr>
        <p:spPr>
          <a:xfrm>
            <a:off x="2254008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0" name="object 13230"/>
          <p:cNvSpPr/>
          <p:nvPr/>
        </p:nvSpPr>
        <p:spPr>
          <a:xfrm>
            <a:off x="2254008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1" name="object 13231"/>
          <p:cNvSpPr/>
          <p:nvPr/>
        </p:nvSpPr>
        <p:spPr>
          <a:xfrm>
            <a:off x="2254008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2" name="object 13232"/>
          <p:cNvSpPr/>
          <p:nvPr/>
        </p:nvSpPr>
        <p:spPr>
          <a:xfrm>
            <a:off x="22540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3" name="object 13233"/>
          <p:cNvSpPr/>
          <p:nvPr/>
        </p:nvSpPr>
        <p:spPr>
          <a:xfrm>
            <a:off x="22540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4" name="object 13234"/>
          <p:cNvSpPr/>
          <p:nvPr/>
        </p:nvSpPr>
        <p:spPr>
          <a:xfrm>
            <a:off x="22540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5" name="object 13235"/>
          <p:cNvSpPr/>
          <p:nvPr/>
        </p:nvSpPr>
        <p:spPr>
          <a:xfrm>
            <a:off x="22540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6" name="object 13236"/>
          <p:cNvSpPr/>
          <p:nvPr/>
        </p:nvSpPr>
        <p:spPr>
          <a:xfrm>
            <a:off x="22540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7" name="object 13237"/>
          <p:cNvSpPr/>
          <p:nvPr/>
        </p:nvSpPr>
        <p:spPr>
          <a:xfrm>
            <a:off x="22540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8" name="object 13238"/>
          <p:cNvSpPr/>
          <p:nvPr/>
        </p:nvSpPr>
        <p:spPr>
          <a:xfrm>
            <a:off x="2254008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9" name="object 13239"/>
          <p:cNvSpPr/>
          <p:nvPr/>
        </p:nvSpPr>
        <p:spPr>
          <a:xfrm>
            <a:off x="2251862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0" name="object 13240"/>
          <p:cNvSpPr/>
          <p:nvPr/>
        </p:nvSpPr>
        <p:spPr>
          <a:xfrm>
            <a:off x="22518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1" name="object 13241"/>
          <p:cNvSpPr/>
          <p:nvPr/>
        </p:nvSpPr>
        <p:spPr>
          <a:xfrm>
            <a:off x="22518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2" name="object 13242"/>
          <p:cNvSpPr/>
          <p:nvPr/>
        </p:nvSpPr>
        <p:spPr>
          <a:xfrm>
            <a:off x="22518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3" name="object 13243"/>
          <p:cNvSpPr/>
          <p:nvPr/>
        </p:nvSpPr>
        <p:spPr>
          <a:xfrm>
            <a:off x="22518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4" name="object 13244"/>
          <p:cNvSpPr/>
          <p:nvPr/>
        </p:nvSpPr>
        <p:spPr>
          <a:xfrm>
            <a:off x="22518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5" name="object 13245"/>
          <p:cNvSpPr/>
          <p:nvPr/>
        </p:nvSpPr>
        <p:spPr>
          <a:xfrm>
            <a:off x="225186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6" name="object 13246"/>
          <p:cNvSpPr/>
          <p:nvPr/>
        </p:nvSpPr>
        <p:spPr>
          <a:xfrm>
            <a:off x="2249716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7" name="object 13247"/>
          <p:cNvSpPr/>
          <p:nvPr/>
        </p:nvSpPr>
        <p:spPr>
          <a:xfrm>
            <a:off x="22497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8" name="object 13248"/>
          <p:cNvSpPr/>
          <p:nvPr/>
        </p:nvSpPr>
        <p:spPr>
          <a:xfrm>
            <a:off x="22497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9" name="object 13249"/>
          <p:cNvSpPr/>
          <p:nvPr/>
        </p:nvSpPr>
        <p:spPr>
          <a:xfrm>
            <a:off x="22497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0" name="object 13250"/>
          <p:cNvSpPr/>
          <p:nvPr/>
        </p:nvSpPr>
        <p:spPr>
          <a:xfrm>
            <a:off x="22497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1" name="object 13251"/>
          <p:cNvSpPr/>
          <p:nvPr/>
        </p:nvSpPr>
        <p:spPr>
          <a:xfrm>
            <a:off x="22497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2" name="object 13252"/>
          <p:cNvSpPr/>
          <p:nvPr/>
        </p:nvSpPr>
        <p:spPr>
          <a:xfrm>
            <a:off x="22497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3" name="object 13253"/>
          <p:cNvSpPr/>
          <p:nvPr/>
        </p:nvSpPr>
        <p:spPr>
          <a:xfrm>
            <a:off x="22497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4" name="object 13254"/>
          <p:cNvSpPr/>
          <p:nvPr/>
        </p:nvSpPr>
        <p:spPr>
          <a:xfrm>
            <a:off x="22497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5" name="object 13255"/>
          <p:cNvSpPr/>
          <p:nvPr/>
        </p:nvSpPr>
        <p:spPr>
          <a:xfrm>
            <a:off x="22497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6" name="object 13256"/>
          <p:cNvSpPr/>
          <p:nvPr/>
        </p:nvSpPr>
        <p:spPr>
          <a:xfrm>
            <a:off x="224971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7" name="object 13257"/>
          <p:cNvSpPr/>
          <p:nvPr/>
        </p:nvSpPr>
        <p:spPr>
          <a:xfrm>
            <a:off x="2247569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8" name="object 13258"/>
          <p:cNvSpPr/>
          <p:nvPr/>
        </p:nvSpPr>
        <p:spPr>
          <a:xfrm>
            <a:off x="22475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9" name="object 13259"/>
          <p:cNvSpPr/>
          <p:nvPr/>
        </p:nvSpPr>
        <p:spPr>
          <a:xfrm>
            <a:off x="22475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0" name="object 13260"/>
          <p:cNvSpPr/>
          <p:nvPr/>
        </p:nvSpPr>
        <p:spPr>
          <a:xfrm>
            <a:off x="22475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1" name="object 13261"/>
          <p:cNvSpPr/>
          <p:nvPr/>
        </p:nvSpPr>
        <p:spPr>
          <a:xfrm>
            <a:off x="22475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2" name="object 13262"/>
          <p:cNvSpPr/>
          <p:nvPr/>
        </p:nvSpPr>
        <p:spPr>
          <a:xfrm>
            <a:off x="22475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3" name="object 13263"/>
          <p:cNvSpPr/>
          <p:nvPr/>
        </p:nvSpPr>
        <p:spPr>
          <a:xfrm>
            <a:off x="22475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4" name="object 13264"/>
          <p:cNvSpPr/>
          <p:nvPr/>
        </p:nvSpPr>
        <p:spPr>
          <a:xfrm>
            <a:off x="22475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5" name="object 13265"/>
          <p:cNvSpPr/>
          <p:nvPr/>
        </p:nvSpPr>
        <p:spPr>
          <a:xfrm>
            <a:off x="22475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6" name="object 13266"/>
          <p:cNvSpPr/>
          <p:nvPr/>
        </p:nvSpPr>
        <p:spPr>
          <a:xfrm>
            <a:off x="22475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7" name="object 13267"/>
          <p:cNvSpPr/>
          <p:nvPr/>
        </p:nvSpPr>
        <p:spPr>
          <a:xfrm>
            <a:off x="22475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8" name="object 13268"/>
          <p:cNvSpPr/>
          <p:nvPr/>
        </p:nvSpPr>
        <p:spPr>
          <a:xfrm>
            <a:off x="22475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9" name="object 13269"/>
          <p:cNvSpPr/>
          <p:nvPr/>
        </p:nvSpPr>
        <p:spPr>
          <a:xfrm>
            <a:off x="22475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0" name="object 13270"/>
          <p:cNvSpPr/>
          <p:nvPr/>
        </p:nvSpPr>
        <p:spPr>
          <a:xfrm>
            <a:off x="22475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1" name="object 13271"/>
          <p:cNvSpPr/>
          <p:nvPr/>
        </p:nvSpPr>
        <p:spPr>
          <a:xfrm>
            <a:off x="22475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2" name="object 13272"/>
          <p:cNvSpPr/>
          <p:nvPr/>
        </p:nvSpPr>
        <p:spPr>
          <a:xfrm>
            <a:off x="22475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3" name="object 13273"/>
          <p:cNvSpPr/>
          <p:nvPr/>
        </p:nvSpPr>
        <p:spPr>
          <a:xfrm>
            <a:off x="22475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4" name="object 13274"/>
          <p:cNvSpPr/>
          <p:nvPr/>
        </p:nvSpPr>
        <p:spPr>
          <a:xfrm>
            <a:off x="22475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5" name="object 13275"/>
          <p:cNvSpPr/>
          <p:nvPr/>
        </p:nvSpPr>
        <p:spPr>
          <a:xfrm>
            <a:off x="2247582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6" name="object 13276"/>
          <p:cNvSpPr/>
          <p:nvPr/>
        </p:nvSpPr>
        <p:spPr>
          <a:xfrm>
            <a:off x="224758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7" name="object 13277"/>
          <p:cNvSpPr/>
          <p:nvPr/>
        </p:nvSpPr>
        <p:spPr>
          <a:xfrm>
            <a:off x="2245436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8" name="object 13278"/>
          <p:cNvSpPr/>
          <p:nvPr/>
        </p:nvSpPr>
        <p:spPr>
          <a:xfrm>
            <a:off x="224543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9" name="object 13279"/>
          <p:cNvSpPr/>
          <p:nvPr/>
        </p:nvSpPr>
        <p:spPr>
          <a:xfrm>
            <a:off x="224543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0" name="object 13280"/>
          <p:cNvSpPr/>
          <p:nvPr/>
        </p:nvSpPr>
        <p:spPr>
          <a:xfrm>
            <a:off x="224543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1" name="object 13281"/>
          <p:cNvSpPr/>
          <p:nvPr/>
        </p:nvSpPr>
        <p:spPr>
          <a:xfrm>
            <a:off x="224543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2" name="object 13282"/>
          <p:cNvSpPr/>
          <p:nvPr/>
        </p:nvSpPr>
        <p:spPr>
          <a:xfrm>
            <a:off x="224543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3" name="object 13283"/>
          <p:cNvSpPr/>
          <p:nvPr/>
        </p:nvSpPr>
        <p:spPr>
          <a:xfrm>
            <a:off x="224543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4" name="object 13284"/>
          <p:cNvSpPr/>
          <p:nvPr/>
        </p:nvSpPr>
        <p:spPr>
          <a:xfrm>
            <a:off x="224543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5" name="object 13285"/>
          <p:cNvSpPr/>
          <p:nvPr/>
        </p:nvSpPr>
        <p:spPr>
          <a:xfrm>
            <a:off x="224543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6" name="object 13286"/>
          <p:cNvSpPr/>
          <p:nvPr/>
        </p:nvSpPr>
        <p:spPr>
          <a:xfrm>
            <a:off x="224543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7" name="object 13287"/>
          <p:cNvSpPr/>
          <p:nvPr/>
        </p:nvSpPr>
        <p:spPr>
          <a:xfrm>
            <a:off x="224543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8" name="object 13288"/>
          <p:cNvSpPr/>
          <p:nvPr/>
        </p:nvSpPr>
        <p:spPr>
          <a:xfrm>
            <a:off x="2245436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9" name="object 13289"/>
          <p:cNvSpPr/>
          <p:nvPr/>
        </p:nvSpPr>
        <p:spPr>
          <a:xfrm>
            <a:off x="22454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0" name="object 13290"/>
          <p:cNvSpPr/>
          <p:nvPr/>
        </p:nvSpPr>
        <p:spPr>
          <a:xfrm>
            <a:off x="22454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1" name="object 13291"/>
          <p:cNvSpPr/>
          <p:nvPr/>
        </p:nvSpPr>
        <p:spPr>
          <a:xfrm>
            <a:off x="22454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2" name="object 13292"/>
          <p:cNvSpPr/>
          <p:nvPr/>
        </p:nvSpPr>
        <p:spPr>
          <a:xfrm>
            <a:off x="22454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3" name="object 13293"/>
          <p:cNvSpPr/>
          <p:nvPr/>
        </p:nvSpPr>
        <p:spPr>
          <a:xfrm>
            <a:off x="22454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4" name="object 13294"/>
          <p:cNvSpPr/>
          <p:nvPr/>
        </p:nvSpPr>
        <p:spPr>
          <a:xfrm>
            <a:off x="22454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5" name="object 13295"/>
          <p:cNvSpPr/>
          <p:nvPr/>
        </p:nvSpPr>
        <p:spPr>
          <a:xfrm>
            <a:off x="22454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6" name="object 13296"/>
          <p:cNvSpPr/>
          <p:nvPr/>
        </p:nvSpPr>
        <p:spPr>
          <a:xfrm>
            <a:off x="22454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7" name="object 13297"/>
          <p:cNvSpPr/>
          <p:nvPr/>
        </p:nvSpPr>
        <p:spPr>
          <a:xfrm>
            <a:off x="22454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8" name="object 13298"/>
          <p:cNvSpPr/>
          <p:nvPr/>
        </p:nvSpPr>
        <p:spPr>
          <a:xfrm>
            <a:off x="22454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9" name="object 13299"/>
          <p:cNvSpPr/>
          <p:nvPr/>
        </p:nvSpPr>
        <p:spPr>
          <a:xfrm>
            <a:off x="22454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0" name="object 13300"/>
          <p:cNvSpPr/>
          <p:nvPr/>
        </p:nvSpPr>
        <p:spPr>
          <a:xfrm>
            <a:off x="22454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1" name="object 13301"/>
          <p:cNvSpPr/>
          <p:nvPr/>
        </p:nvSpPr>
        <p:spPr>
          <a:xfrm>
            <a:off x="22454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2" name="object 13302"/>
          <p:cNvSpPr/>
          <p:nvPr/>
        </p:nvSpPr>
        <p:spPr>
          <a:xfrm>
            <a:off x="22454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3" name="object 13303"/>
          <p:cNvSpPr/>
          <p:nvPr/>
        </p:nvSpPr>
        <p:spPr>
          <a:xfrm>
            <a:off x="22454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4" name="object 13304"/>
          <p:cNvSpPr/>
          <p:nvPr/>
        </p:nvSpPr>
        <p:spPr>
          <a:xfrm>
            <a:off x="22454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5" name="object 13305"/>
          <p:cNvSpPr/>
          <p:nvPr/>
        </p:nvSpPr>
        <p:spPr>
          <a:xfrm>
            <a:off x="22454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6" name="object 13306"/>
          <p:cNvSpPr/>
          <p:nvPr/>
        </p:nvSpPr>
        <p:spPr>
          <a:xfrm>
            <a:off x="2245436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7" name="object 13307"/>
          <p:cNvSpPr/>
          <p:nvPr/>
        </p:nvSpPr>
        <p:spPr>
          <a:xfrm>
            <a:off x="224543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8" name="object 13308"/>
          <p:cNvSpPr/>
          <p:nvPr/>
        </p:nvSpPr>
        <p:spPr>
          <a:xfrm>
            <a:off x="224543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9" name="object 13309"/>
          <p:cNvSpPr/>
          <p:nvPr/>
        </p:nvSpPr>
        <p:spPr>
          <a:xfrm>
            <a:off x="224543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0" name="object 13310"/>
          <p:cNvSpPr/>
          <p:nvPr/>
        </p:nvSpPr>
        <p:spPr>
          <a:xfrm>
            <a:off x="224543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1" name="object 13311"/>
          <p:cNvSpPr/>
          <p:nvPr/>
        </p:nvSpPr>
        <p:spPr>
          <a:xfrm>
            <a:off x="224543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2" name="object 13312"/>
          <p:cNvSpPr/>
          <p:nvPr/>
        </p:nvSpPr>
        <p:spPr>
          <a:xfrm>
            <a:off x="224543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3" name="object 13313"/>
          <p:cNvSpPr/>
          <p:nvPr/>
        </p:nvSpPr>
        <p:spPr>
          <a:xfrm>
            <a:off x="224543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4" name="object 13314"/>
          <p:cNvSpPr/>
          <p:nvPr/>
        </p:nvSpPr>
        <p:spPr>
          <a:xfrm>
            <a:off x="224543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5" name="object 13315"/>
          <p:cNvSpPr/>
          <p:nvPr/>
        </p:nvSpPr>
        <p:spPr>
          <a:xfrm>
            <a:off x="224543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6" name="object 13316"/>
          <p:cNvSpPr/>
          <p:nvPr/>
        </p:nvSpPr>
        <p:spPr>
          <a:xfrm>
            <a:off x="224543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7" name="object 13317"/>
          <p:cNvSpPr/>
          <p:nvPr/>
        </p:nvSpPr>
        <p:spPr>
          <a:xfrm>
            <a:off x="224543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8" name="object 13318"/>
          <p:cNvSpPr/>
          <p:nvPr/>
        </p:nvSpPr>
        <p:spPr>
          <a:xfrm>
            <a:off x="224543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9" name="object 13319"/>
          <p:cNvSpPr/>
          <p:nvPr/>
        </p:nvSpPr>
        <p:spPr>
          <a:xfrm>
            <a:off x="224543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0" name="object 13320"/>
          <p:cNvSpPr/>
          <p:nvPr/>
        </p:nvSpPr>
        <p:spPr>
          <a:xfrm>
            <a:off x="2245436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1" name="object 13321"/>
          <p:cNvSpPr/>
          <p:nvPr/>
        </p:nvSpPr>
        <p:spPr>
          <a:xfrm>
            <a:off x="224543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2" name="object 13322"/>
          <p:cNvSpPr/>
          <p:nvPr/>
        </p:nvSpPr>
        <p:spPr>
          <a:xfrm>
            <a:off x="224543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3" name="object 13323"/>
          <p:cNvSpPr/>
          <p:nvPr/>
        </p:nvSpPr>
        <p:spPr>
          <a:xfrm>
            <a:off x="224543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4" name="object 13324"/>
          <p:cNvSpPr/>
          <p:nvPr/>
        </p:nvSpPr>
        <p:spPr>
          <a:xfrm>
            <a:off x="224543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5" name="object 13325"/>
          <p:cNvSpPr/>
          <p:nvPr/>
        </p:nvSpPr>
        <p:spPr>
          <a:xfrm>
            <a:off x="224543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6" name="object 13326"/>
          <p:cNvSpPr/>
          <p:nvPr/>
        </p:nvSpPr>
        <p:spPr>
          <a:xfrm>
            <a:off x="2245436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7" name="object 13327"/>
          <p:cNvSpPr/>
          <p:nvPr/>
        </p:nvSpPr>
        <p:spPr>
          <a:xfrm>
            <a:off x="224758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8" name="object 13328"/>
          <p:cNvSpPr/>
          <p:nvPr/>
        </p:nvSpPr>
        <p:spPr>
          <a:xfrm>
            <a:off x="224758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9" name="object 13329"/>
          <p:cNvSpPr/>
          <p:nvPr/>
        </p:nvSpPr>
        <p:spPr>
          <a:xfrm>
            <a:off x="224758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0" name="object 13330"/>
          <p:cNvSpPr/>
          <p:nvPr/>
        </p:nvSpPr>
        <p:spPr>
          <a:xfrm>
            <a:off x="224758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1" name="object 13331"/>
          <p:cNvSpPr/>
          <p:nvPr/>
        </p:nvSpPr>
        <p:spPr>
          <a:xfrm>
            <a:off x="224758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2" name="object 13332"/>
          <p:cNvSpPr/>
          <p:nvPr/>
        </p:nvSpPr>
        <p:spPr>
          <a:xfrm>
            <a:off x="2247582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3" name="object 13333"/>
          <p:cNvSpPr/>
          <p:nvPr/>
        </p:nvSpPr>
        <p:spPr>
          <a:xfrm>
            <a:off x="224758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4" name="object 13334"/>
          <p:cNvSpPr/>
          <p:nvPr/>
        </p:nvSpPr>
        <p:spPr>
          <a:xfrm>
            <a:off x="224758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5" name="object 13335"/>
          <p:cNvSpPr/>
          <p:nvPr/>
        </p:nvSpPr>
        <p:spPr>
          <a:xfrm>
            <a:off x="224758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6" name="object 13336"/>
          <p:cNvSpPr/>
          <p:nvPr/>
        </p:nvSpPr>
        <p:spPr>
          <a:xfrm>
            <a:off x="224758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7" name="object 13337"/>
          <p:cNvSpPr/>
          <p:nvPr/>
        </p:nvSpPr>
        <p:spPr>
          <a:xfrm>
            <a:off x="224758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8" name="object 13338"/>
          <p:cNvSpPr/>
          <p:nvPr/>
        </p:nvSpPr>
        <p:spPr>
          <a:xfrm>
            <a:off x="2247582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9" name="object 13339"/>
          <p:cNvSpPr/>
          <p:nvPr/>
        </p:nvSpPr>
        <p:spPr>
          <a:xfrm>
            <a:off x="22497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0" name="object 13340"/>
          <p:cNvSpPr/>
          <p:nvPr/>
        </p:nvSpPr>
        <p:spPr>
          <a:xfrm>
            <a:off x="22497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1" name="object 13341"/>
          <p:cNvSpPr/>
          <p:nvPr/>
        </p:nvSpPr>
        <p:spPr>
          <a:xfrm>
            <a:off x="22497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2" name="object 13342"/>
          <p:cNvSpPr/>
          <p:nvPr/>
        </p:nvSpPr>
        <p:spPr>
          <a:xfrm>
            <a:off x="22497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3" name="object 13343"/>
          <p:cNvSpPr/>
          <p:nvPr/>
        </p:nvSpPr>
        <p:spPr>
          <a:xfrm>
            <a:off x="2249716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4" name="object 13344"/>
          <p:cNvSpPr/>
          <p:nvPr/>
        </p:nvSpPr>
        <p:spPr>
          <a:xfrm>
            <a:off x="225186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5" name="object 13345"/>
          <p:cNvSpPr/>
          <p:nvPr/>
        </p:nvSpPr>
        <p:spPr>
          <a:xfrm>
            <a:off x="225186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6" name="object 13346"/>
          <p:cNvSpPr/>
          <p:nvPr/>
        </p:nvSpPr>
        <p:spPr>
          <a:xfrm>
            <a:off x="225186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7" name="object 13347"/>
          <p:cNvSpPr/>
          <p:nvPr/>
        </p:nvSpPr>
        <p:spPr>
          <a:xfrm>
            <a:off x="225186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8" name="object 13348"/>
          <p:cNvSpPr/>
          <p:nvPr/>
        </p:nvSpPr>
        <p:spPr>
          <a:xfrm>
            <a:off x="225186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9" name="object 13349"/>
          <p:cNvSpPr/>
          <p:nvPr/>
        </p:nvSpPr>
        <p:spPr>
          <a:xfrm>
            <a:off x="225186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0" name="object 13350"/>
          <p:cNvSpPr/>
          <p:nvPr/>
        </p:nvSpPr>
        <p:spPr>
          <a:xfrm>
            <a:off x="225186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1" name="object 13351"/>
          <p:cNvSpPr/>
          <p:nvPr/>
        </p:nvSpPr>
        <p:spPr>
          <a:xfrm>
            <a:off x="2251862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2" name="object 13352"/>
          <p:cNvSpPr/>
          <p:nvPr/>
        </p:nvSpPr>
        <p:spPr>
          <a:xfrm>
            <a:off x="225400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3" name="object 13353"/>
          <p:cNvSpPr/>
          <p:nvPr/>
        </p:nvSpPr>
        <p:spPr>
          <a:xfrm>
            <a:off x="225400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4" name="object 13354"/>
          <p:cNvSpPr/>
          <p:nvPr/>
        </p:nvSpPr>
        <p:spPr>
          <a:xfrm>
            <a:off x="225400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5" name="object 13355"/>
          <p:cNvSpPr/>
          <p:nvPr/>
        </p:nvSpPr>
        <p:spPr>
          <a:xfrm>
            <a:off x="225400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6" name="object 13356"/>
          <p:cNvSpPr/>
          <p:nvPr/>
        </p:nvSpPr>
        <p:spPr>
          <a:xfrm>
            <a:off x="2254008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7" name="object 13357"/>
          <p:cNvSpPr/>
          <p:nvPr/>
        </p:nvSpPr>
        <p:spPr>
          <a:xfrm>
            <a:off x="225400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8" name="object 13358"/>
          <p:cNvSpPr/>
          <p:nvPr/>
        </p:nvSpPr>
        <p:spPr>
          <a:xfrm>
            <a:off x="225400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9" name="object 13359"/>
          <p:cNvSpPr/>
          <p:nvPr/>
        </p:nvSpPr>
        <p:spPr>
          <a:xfrm>
            <a:off x="225400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0" name="object 13360"/>
          <p:cNvSpPr/>
          <p:nvPr/>
        </p:nvSpPr>
        <p:spPr>
          <a:xfrm>
            <a:off x="225400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1" name="object 13361"/>
          <p:cNvSpPr/>
          <p:nvPr/>
        </p:nvSpPr>
        <p:spPr>
          <a:xfrm>
            <a:off x="2254008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2" name="object 13362"/>
          <p:cNvSpPr/>
          <p:nvPr/>
        </p:nvSpPr>
        <p:spPr>
          <a:xfrm>
            <a:off x="2256154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3" name="object 13363"/>
          <p:cNvSpPr/>
          <p:nvPr/>
        </p:nvSpPr>
        <p:spPr>
          <a:xfrm>
            <a:off x="225615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4" name="object 13364"/>
          <p:cNvSpPr/>
          <p:nvPr/>
        </p:nvSpPr>
        <p:spPr>
          <a:xfrm>
            <a:off x="225615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5" name="object 13365"/>
          <p:cNvSpPr/>
          <p:nvPr/>
        </p:nvSpPr>
        <p:spPr>
          <a:xfrm>
            <a:off x="225615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6" name="object 13366"/>
          <p:cNvSpPr/>
          <p:nvPr/>
        </p:nvSpPr>
        <p:spPr>
          <a:xfrm>
            <a:off x="225615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7" name="object 13367"/>
          <p:cNvSpPr/>
          <p:nvPr/>
        </p:nvSpPr>
        <p:spPr>
          <a:xfrm>
            <a:off x="225615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8" name="object 13368"/>
          <p:cNvSpPr/>
          <p:nvPr/>
        </p:nvSpPr>
        <p:spPr>
          <a:xfrm>
            <a:off x="225615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9" name="object 13369"/>
          <p:cNvSpPr/>
          <p:nvPr/>
        </p:nvSpPr>
        <p:spPr>
          <a:xfrm>
            <a:off x="225615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0" name="object 13370"/>
          <p:cNvSpPr/>
          <p:nvPr/>
        </p:nvSpPr>
        <p:spPr>
          <a:xfrm>
            <a:off x="225615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1" name="object 13371"/>
          <p:cNvSpPr/>
          <p:nvPr/>
        </p:nvSpPr>
        <p:spPr>
          <a:xfrm>
            <a:off x="225615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2" name="object 13372"/>
          <p:cNvSpPr/>
          <p:nvPr/>
        </p:nvSpPr>
        <p:spPr>
          <a:xfrm>
            <a:off x="225615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3" name="object 13373"/>
          <p:cNvSpPr/>
          <p:nvPr/>
        </p:nvSpPr>
        <p:spPr>
          <a:xfrm>
            <a:off x="2256154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4" name="object 13374"/>
          <p:cNvSpPr/>
          <p:nvPr/>
        </p:nvSpPr>
        <p:spPr>
          <a:xfrm>
            <a:off x="2256154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5" name="object 13375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6" name="object 13376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7" name="object 13377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8" name="object 13378"/>
          <p:cNvSpPr/>
          <p:nvPr/>
        </p:nvSpPr>
        <p:spPr>
          <a:xfrm>
            <a:off x="22797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9" name="object 13379"/>
          <p:cNvSpPr/>
          <p:nvPr/>
        </p:nvSpPr>
        <p:spPr>
          <a:xfrm>
            <a:off x="22797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0" name="object 13380"/>
          <p:cNvSpPr/>
          <p:nvPr/>
        </p:nvSpPr>
        <p:spPr>
          <a:xfrm>
            <a:off x="22797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1" name="object 13381"/>
          <p:cNvSpPr/>
          <p:nvPr/>
        </p:nvSpPr>
        <p:spPr>
          <a:xfrm>
            <a:off x="22797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2" name="object 13382"/>
          <p:cNvSpPr/>
          <p:nvPr/>
        </p:nvSpPr>
        <p:spPr>
          <a:xfrm>
            <a:off x="22797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3" name="object 13383"/>
          <p:cNvSpPr/>
          <p:nvPr/>
        </p:nvSpPr>
        <p:spPr>
          <a:xfrm>
            <a:off x="22797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4" name="object 13384"/>
          <p:cNvSpPr/>
          <p:nvPr/>
        </p:nvSpPr>
        <p:spPr>
          <a:xfrm>
            <a:off x="2279726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5" name="object 13385"/>
          <p:cNvSpPr/>
          <p:nvPr/>
        </p:nvSpPr>
        <p:spPr>
          <a:xfrm>
            <a:off x="227972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6" name="object 13386"/>
          <p:cNvSpPr/>
          <p:nvPr/>
        </p:nvSpPr>
        <p:spPr>
          <a:xfrm>
            <a:off x="227972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7" name="object 13387"/>
          <p:cNvSpPr/>
          <p:nvPr/>
        </p:nvSpPr>
        <p:spPr>
          <a:xfrm>
            <a:off x="227972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8" name="object 13388"/>
          <p:cNvSpPr/>
          <p:nvPr/>
        </p:nvSpPr>
        <p:spPr>
          <a:xfrm>
            <a:off x="227972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9" name="object 13389"/>
          <p:cNvSpPr/>
          <p:nvPr/>
        </p:nvSpPr>
        <p:spPr>
          <a:xfrm>
            <a:off x="227972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0" name="object 13390"/>
          <p:cNvSpPr/>
          <p:nvPr/>
        </p:nvSpPr>
        <p:spPr>
          <a:xfrm>
            <a:off x="227972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1" name="object 13391"/>
          <p:cNvSpPr/>
          <p:nvPr/>
        </p:nvSpPr>
        <p:spPr>
          <a:xfrm>
            <a:off x="2277579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2" name="object 13392"/>
          <p:cNvSpPr/>
          <p:nvPr/>
        </p:nvSpPr>
        <p:spPr>
          <a:xfrm>
            <a:off x="2277592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3" name="object 13393"/>
          <p:cNvSpPr/>
          <p:nvPr/>
        </p:nvSpPr>
        <p:spPr>
          <a:xfrm>
            <a:off x="22775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4" name="object 13394"/>
          <p:cNvSpPr/>
          <p:nvPr/>
        </p:nvSpPr>
        <p:spPr>
          <a:xfrm>
            <a:off x="22775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5" name="object 13395"/>
          <p:cNvSpPr/>
          <p:nvPr/>
        </p:nvSpPr>
        <p:spPr>
          <a:xfrm>
            <a:off x="22775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6" name="object 13396"/>
          <p:cNvSpPr/>
          <p:nvPr/>
        </p:nvSpPr>
        <p:spPr>
          <a:xfrm>
            <a:off x="22775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7" name="object 13397"/>
          <p:cNvSpPr/>
          <p:nvPr/>
        </p:nvSpPr>
        <p:spPr>
          <a:xfrm>
            <a:off x="22775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8" name="object 13398"/>
          <p:cNvSpPr/>
          <p:nvPr/>
        </p:nvSpPr>
        <p:spPr>
          <a:xfrm>
            <a:off x="227759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9" name="object 13399"/>
          <p:cNvSpPr/>
          <p:nvPr/>
        </p:nvSpPr>
        <p:spPr>
          <a:xfrm>
            <a:off x="2275446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0" name="object 13400"/>
          <p:cNvSpPr/>
          <p:nvPr/>
        </p:nvSpPr>
        <p:spPr>
          <a:xfrm>
            <a:off x="22754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1" name="object 13401"/>
          <p:cNvSpPr/>
          <p:nvPr/>
        </p:nvSpPr>
        <p:spPr>
          <a:xfrm>
            <a:off x="22754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2" name="object 13402"/>
          <p:cNvSpPr/>
          <p:nvPr/>
        </p:nvSpPr>
        <p:spPr>
          <a:xfrm>
            <a:off x="22754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3" name="object 13403"/>
          <p:cNvSpPr/>
          <p:nvPr/>
        </p:nvSpPr>
        <p:spPr>
          <a:xfrm>
            <a:off x="22754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4" name="object 13404"/>
          <p:cNvSpPr/>
          <p:nvPr/>
        </p:nvSpPr>
        <p:spPr>
          <a:xfrm>
            <a:off x="22754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5" name="object 13405"/>
          <p:cNvSpPr/>
          <p:nvPr/>
        </p:nvSpPr>
        <p:spPr>
          <a:xfrm>
            <a:off x="22754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6" name="object 13406"/>
          <p:cNvSpPr/>
          <p:nvPr/>
        </p:nvSpPr>
        <p:spPr>
          <a:xfrm>
            <a:off x="227544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7" name="object 13407"/>
          <p:cNvSpPr/>
          <p:nvPr/>
        </p:nvSpPr>
        <p:spPr>
          <a:xfrm>
            <a:off x="2273300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8" name="object 13408"/>
          <p:cNvSpPr/>
          <p:nvPr/>
        </p:nvSpPr>
        <p:spPr>
          <a:xfrm>
            <a:off x="227330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9" name="object 13409"/>
          <p:cNvSpPr/>
          <p:nvPr/>
        </p:nvSpPr>
        <p:spPr>
          <a:xfrm>
            <a:off x="227330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0" name="object 13410"/>
          <p:cNvSpPr/>
          <p:nvPr/>
        </p:nvSpPr>
        <p:spPr>
          <a:xfrm>
            <a:off x="227330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1" name="object 13411"/>
          <p:cNvSpPr/>
          <p:nvPr/>
        </p:nvSpPr>
        <p:spPr>
          <a:xfrm>
            <a:off x="227330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2" name="object 13412"/>
          <p:cNvSpPr/>
          <p:nvPr/>
        </p:nvSpPr>
        <p:spPr>
          <a:xfrm>
            <a:off x="227330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3" name="object 13413"/>
          <p:cNvSpPr/>
          <p:nvPr/>
        </p:nvSpPr>
        <p:spPr>
          <a:xfrm>
            <a:off x="227330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4" name="object 13414"/>
          <p:cNvSpPr/>
          <p:nvPr/>
        </p:nvSpPr>
        <p:spPr>
          <a:xfrm>
            <a:off x="227330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5" name="object 13415"/>
          <p:cNvSpPr/>
          <p:nvPr/>
        </p:nvSpPr>
        <p:spPr>
          <a:xfrm>
            <a:off x="227330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6" name="object 13416"/>
          <p:cNvSpPr/>
          <p:nvPr/>
        </p:nvSpPr>
        <p:spPr>
          <a:xfrm>
            <a:off x="227330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7" name="object 13417"/>
          <p:cNvSpPr/>
          <p:nvPr/>
        </p:nvSpPr>
        <p:spPr>
          <a:xfrm>
            <a:off x="227330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8" name="object 13418"/>
          <p:cNvSpPr/>
          <p:nvPr/>
        </p:nvSpPr>
        <p:spPr>
          <a:xfrm>
            <a:off x="2273300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9" name="object 13419"/>
          <p:cNvSpPr/>
          <p:nvPr/>
        </p:nvSpPr>
        <p:spPr>
          <a:xfrm>
            <a:off x="2271153" y="5929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0" name="object 13420"/>
          <p:cNvSpPr/>
          <p:nvPr/>
        </p:nvSpPr>
        <p:spPr>
          <a:xfrm>
            <a:off x="22711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1" name="object 13421"/>
          <p:cNvSpPr/>
          <p:nvPr/>
        </p:nvSpPr>
        <p:spPr>
          <a:xfrm>
            <a:off x="22711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2" name="object 13422"/>
          <p:cNvSpPr/>
          <p:nvPr/>
        </p:nvSpPr>
        <p:spPr>
          <a:xfrm>
            <a:off x="22711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3" name="object 13423"/>
          <p:cNvSpPr/>
          <p:nvPr/>
        </p:nvSpPr>
        <p:spPr>
          <a:xfrm>
            <a:off x="22711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4" name="object 13424"/>
          <p:cNvSpPr/>
          <p:nvPr/>
        </p:nvSpPr>
        <p:spPr>
          <a:xfrm>
            <a:off x="22711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5" name="object 13425"/>
          <p:cNvSpPr/>
          <p:nvPr/>
        </p:nvSpPr>
        <p:spPr>
          <a:xfrm>
            <a:off x="22711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6" name="object 13426"/>
          <p:cNvSpPr/>
          <p:nvPr/>
        </p:nvSpPr>
        <p:spPr>
          <a:xfrm>
            <a:off x="22711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7" name="object 13427"/>
          <p:cNvSpPr/>
          <p:nvPr/>
        </p:nvSpPr>
        <p:spPr>
          <a:xfrm>
            <a:off x="22711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8" name="object 13428"/>
          <p:cNvSpPr/>
          <p:nvPr/>
        </p:nvSpPr>
        <p:spPr>
          <a:xfrm>
            <a:off x="22711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9" name="object 13429"/>
          <p:cNvSpPr/>
          <p:nvPr/>
        </p:nvSpPr>
        <p:spPr>
          <a:xfrm>
            <a:off x="22711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0" name="object 13430"/>
          <p:cNvSpPr/>
          <p:nvPr/>
        </p:nvSpPr>
        <p:spPr>
          <a:xfrm>
            <a:off x="22711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1" name="object 13431"/>
          <p:cNvSpPr/>
          <p:nvPr/>
        </p:nvSpPr>
        <p:spPr>
          <a:xfrm>
            <a:off x="22711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2" name="object 13432"/>
          <p:cNvSpPr/>
          <p:nvPr/>
        </p:nvSpPr>
        <p:spPr>
          <a:xfrm>
            <a:off x="22711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3" name="object 13433"/>
          <p:cNvSpPr/>
          <p:nvPr/>
        </p:nvSpPr>
        <p:spPr>
          <a:xfrm>
            <a:off x="22711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4" name="object 13434"/>
          <p:cNvSpPr/>
          <p:nvPr/>
        </p:nvSpPr>
        <p:spPr>
          <a:xfrm>
            <a:off x="22711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5" name="object 13435"/>
          <p:cNvSpPr/>
          <p:nvPr/>
        </p:nvSpPr>
        <p:spPr>
          <a:xfrm>
            <a:off x="2271153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6" name="object 13436"/>
          <p:cNvSpPr/>
          <p:nvPr/>
        </p:nvSpPr>
        <p:spPr>
          <a:xfrm>
            <a:off x="2271153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7" name="object 13437"/>
          <p:cNvSpPr/>
          <p:nvPr/>
        </p:nvSpPr>
        <p:spPr>
          <a:xfrm>
            <a:off x="22711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8" name="object 13438"/>
          <p:cNvSpPr/>
          <p:nvPr/>
        </p:nvSpPr>
        <p:spPr>
          <a:xfrm>
            <a:off x="22711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9" name="object 13439"/>
          <p:cNvSpPr/>
          <p:nvPr/>
        </p:nvSpPr>
        <p:spPr>
          <a:xfrm>
            <a:off x="2271153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0" name="object 13440"/>
          <p:cNvSpPr/>
          <p:nvPr/>
        </p:nvSpPr>
        <p:spPr>
          <a:xfrm>
            <a:off x="2269007" y="59315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1" name="object 13441"/>
          <p:cNvSpPr/>
          <p:nvPr/>
        </p:nvSpPr>
        <p:spPr>
          <a:xfrm>
            <a:off x="22690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2" name="object 13442"/>
          <p:cNvSpPr/>
          <p:nvPr/>
        </p:nvSpPr>
        <p:spPr>
          <a:xfrm>
            <a:off x="22690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3" name="object 13443"/>
          <p:cNvSpPr/>
          <p:nvPr/>
        </p:nvSpPr>
        <p:spPr>
          <a:xfrm>
            <a:off x="22690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4" name="object 13444"/>
          <p:cNvSpPr/>
          <p:nvPr/>
        </p:nvSpPr>
        <p:spPr>
          <a:xfrm>
            <a:off x="22690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5" name="object 13445"/>
          <p:cNvSpPr/>
          <p:nvPr/>
        </p:nvSpPr>
        <p:spPr>
          <a:xfrm>
            <a:off x="22690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6" name="object 13446"/>
          <p:cNvSpPr/>
          <p:nvPr/>
        </p:nvSpPr>
        <p:spPr>
          <a:xfrm>
            <a:off x="22690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7" name="object 13447"/>
          <p:cNvSpPr/>
          <p:nvPr/>
        </p:nvSpPr>
        <p:spPr>
          <a:xfrm>
            <a:off x="22690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8" name="object 13448"/>
          <p:cNvSpPr/>
          <p:nvPr/>
        </p:nvSpPr>
        <p:spPr>
          <a:xfrm>
            <a:off x="2269007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9" name="object 13449"/>
          <p:cNvSpPr/>
          <p:nvPr/>
        </p:nvSpPr>
        <p:spPr>
          <a:xfrm>
            <a:off x="2269007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0" name="object 13450"/>
          <p:cNvSpPr/>
          <p:nvPr/>
        </p:nvSpPr>
        <p:spPr>
          <a:xfrm>
            <a:off x="22690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1" name="object 13451"/>
          <p:cNvSpPr/>
          <p:nvPr/>
        </p:nvSpPr>
        <p:spPr>
          <a:xfrm>
            <a:off x="22690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2" name="object 13452"/>
          <p:cNvSpPr/>
          <p:nvPr/>
        </p:nvSpPr>
        <p:spPr>
          <a:xfrm>
            <a:off x="22690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3" name="object 13453"/>
          <p:cNvSpPr/>
          <p:nvPr/>
        </p:nvSpPr>
        <p:spPr>
          <a:xfrm>
            <a:off x="22690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4" name="object 13454"/>
          <p:cNvSpPr/>
          <p:nvPr/>
        </p:nvSpPr>
        <p:spPr>
          <a:xfrm>
            <a:off x="22690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5" name="object 13455"/>
          <p:cNvSpPr/>
          <p:nvPr/>
        </p:nvSpPr>
        <p:spPr>
          <a:xfrm>
            <a:off x="22690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6" name="object 13456"/>
          <p:cNvSpPr/>
          <p:nvPr/>
        </p:nvSpPr>
        <p:spPr>
          <a:xfrm>
            <a:off x="22690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7" name="object 13457"/>
          <p:cNvSpPr/>
          <p:nvPr/>
        </p:nvSpPr>
        <p:spPr>
          <a:xfrm>
            <a:off x="22690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8" name="object 13458"/>
          <p:cNvSpPr/>
          <p:nvPr/>
        </p:nvSpPr>
        <p:spPr>
          <a:xfrm>
            <a:off x="22690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9" name="object 13459"/>
          <p:cNvSpPr/>
          <p:nvPr/>
        </p:nvSpPr>
        <p:spPr>
          <a:xfrm>
            <a:off x="22690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0" name="object 13460"/>
          <p:cNvSpPr/>
          <p:nvPr/>
        </p:nvSpPr>
        <p:spPr>
          <a:xfrm>
            <a:off x="22690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1" name="object 13461"/>
          <p:cNvSpPr/>
          <p:nvPr/>
        </p:nvSpPr>
        <p:spPr>
          <a:xfrm>
            <a:off x="22690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2" name="object 13462"/>
          <p:cNvSpPr/>
          <p:nvPr/>
        </p:nvSpPr>
        <p:spPr>
          <a:xfrm>
            <a:off x="22690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3" name="object 13463"/>
          <p:cNvSpPr/>
          <p:nvPr/>
        </p:nvSpPr>
        <p:spPr>
          <a:xfrm>
            <a:off x="22690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4" name="object 13464"/>
          <p:cNvSpPr/>
          <p:nvPr/>
        </p:nvSpPr>
        <p:spPr>
          <a:xfrm>
            <a:off x="22690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5" name="object 13465"/>
          <p:cNvSpPr/>
          <p:nvPr/>
        </p:nvSpPr>
        <p:spPr>
          <a:xfrm>
            <a:off x="22690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6" name="object 13466"/>
          <p:cNvSpPr/>
          <p:nvPr/>
        </p:nvSpPr>
        <p:spPr>
          <a:xfrm>
            <a:off x="2269007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7" name="object 13467"/>
          <p:cNvSpPr/>
          <p:nvPr/>
        </p:nvSpPr>
        <p:spPr>
          <a:xfrm>
            <a:off x="2269007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8" name="object 13468"/>
          <p:cNvSpPr/>
          <p:nvPr/>
        </p:nvSpPr>
        <p:spPr>
          <a:xfrm>
            <a:off x="22690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9" name="object 13469"/>
          <p:cNvSpPr/>
          <p:nvPr/>
        </p:nvSpPr>
        <p:spPr>
          <a:xfrm>
            <a:off x="22690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0" name="object 13470"/>
          <p:cNvSpPr/>
          <p:nvPr/>
        </p:nvSpPr>
        <p:spPr>
          <a:xfrm>
            <a:off x="22690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1" name="object 13471"/>
          <p:cNvSpPr/>
          <p:nvPr/>
        </p:nvSpPr>
        <p:spPr>
          <a:xfrm>
            <a:off x="22690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2" name="object 13472"/>
          <p:cNvSpPr/>
          <p:nvPr/>
        </p:nvSpPr>
        <p:spPr>
          <a:xfrm>
            <a:off x="22690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3" name="object 13473"/>
          <p:cNvSpPr/>
          <p:nvPr/>
        </p:nvSpPr>
        <p:spPr>
          <a:xfrm>
            <a:off x="22690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4" name="object 13474"/>
          <p:cNvSpPr/>
          <p:nvPr/>
        </p:nvSpPr>
        <p:spPr>
          <a:xfrm>
            <a:off x="22690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5" name="object 13475"/>
          <p:cNvSpPr/>
          <p:nvPr/>
        </p:nvSpPr>
        <p:spPr>
          <a:xfrm>
            <a:off x="22690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6" name="object 13476"/>
          <p:cNvSpPr/>
          <p:nvPr/>
        </p:nvSpPr>
        <p:spPr>
          <a:xfrm>
            <a:off x="22690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7" name="object 13477"/>
          <p:cNvSpPr/>
          <p:nvPr/>
        </p:nvSpPr>
        <p:spPr>
          <a:xfrm>
            <a:off x="22690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8" name="object 13478"/>
          <p:cNvSpPr/>
          <p:nvPr/>
        </p:nvSpPr>
        <p:spPr>
          <a:xfrm>
            <a:off x="22690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9" name="object 13479"/>
          <p:cNvSpPr/>
          <p:nvPr/>
        </p:nvSpPr>
        <p:spPr>
          <a:xfrm>
            <a:off x="22690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0" name="object 13480"/>
          <p:cNvSpPr/>
          <p:nvPr/>
        </p:nvSpPr>
        <p:spPr>
          <a:xfrm>
            <a:off x="2269007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1" name="object 13481"/>
          <p:cNvSpPr/>
          <p:nvPr/>
        </p:nvSpPr>
        <p:spPr>
          <a:xfrm>
            <a:off x="2269007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2" name="object 13482"/>
          <p:cNvSpPr/>
          <p:nvPr/>
        </p:nvSpPr>
        <p:spPr>
          <a:xfrm>
            <a:off x="22690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3" name="object 13483"/>
          <p:cNvSpPr/>
          <p:nvPr/>
        </p:nvSpPr>
        <p:spPr>
          <a:xfrm>
            <a:off x="22690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4" name="object 13484"/>
          <p:cNvSpPr/>
          <p:nvPr/>
        </p:nvSpPr>
        <p:spPr>
          <a:xfrm>
            <a:off x="226900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5" name="object 13485"/>
          <p:cNvSpPr/>
          <p:nvPr/>
        </p:nvSpPr>
        <p:spPr>
          <a:xfrm>
            <a:off x="2269007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6" name="object 13486"/>
          <p:cNvSpPr/>
          <p:nvPr/>
        </p:nvSpPr>
        <p:spPr>
          <a:xfrm>
            <a:off x="227115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7" name="object 13487"/>
          <p:cNvSpPr/>
          <p:nvPr/>
        </p:nvSpPr>
        <p:spPr>
          <a:xfrm>
            <a:off x="227115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8" name="object 13488"/>
          <p:cNvSpPr/>
          <p:nvPr/>
        </p:nvSpPr>
        <p:spPr>
          <a:xfrm>
            <a:off x="227115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9" name="object 13489"/>
          <p:cNvSpPr/>
          <p:nvPr/>
        </p:nvSpPr>
        <p:spPr>
          <a:xfrm>
            <a:off x="227115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0" name="object 13490"/>
          <p:cNvSpPr/>
          <p:nvPr/>
        </p:nvSpPr>
        <p:spPr>
          <a:xfrm>
            <a:off x="227115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1" name="object 13491"/>
          <p:cNvSpPr/>
          <p:nvPr/>
        </p:nvSpPr>
        <p:spPr>
          <a:xfrm>
            <a:off x="227115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2" name="object 13492"/>
          <p:cNvSpPr/>
          <p:nvPr/>
        </p:nvSpPr>
        <p:spPr>
          <a:xfrm>
            <a:off x="227115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3" name="object 13493"/>
          <p:cNvSpPr/>
          <p:nvPr/>
        </p:nvSpPr>
        <p:spPr>
          <a:xfrm>
            <a:off x="2271153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4" name="object 13494"/>
          <p:cNvSpPr/>
          <p:nvPr/>
        </p:nvSpPr>
        <p:spPr>
          <a:xfrm>
            <a:off x="22711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5" name="object 13495"/>
          <p:cNvSpPr/>
          <p:nvPr/>
        </p:nvSpPr>
        <p:spPr>
          <a:xfrm>
            <a:off x="22711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6" name="object 13496"/>
          <p:cNvSpPr/>
          <p:nvPr/>
        </p:nvSpPr>
        <p:spPr>
          <a:xfrm>
            <a:off x="22711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7" name="object 13497"/>
          <p:cNvSpPr/>
          <p:nvPr/>
        </p:nvSpPr>
        <p:spPr>
          <a:xfrm>
            <a:off x="227115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8" name="object 13498"/>
          <p:cNvSpPr/>
          <p:nvPr/>
        </p:nvSpPr>
        <p:spPr>
          <a:xfrm>
            <a:off x="2271153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9" name="object 13499"/>
          <p:cNvSpPr/>
          <p:nvPr/>
        </p:nvSpPr>
        <p:spPr>
          <a:xfrm>
            <a:off x="227330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0" name="object 13500"/>
          <p:cNvSpPr/>
          <p:nvPr/>
        </p:nvSpPr>
        <p:spPr>
          <a:xfrm>
            <a:off x="227330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1" name="object 13501"/>
          <p:cNvSpPr/>
          <p:nvPr/>
        </p:nvSpPr>
        <p:spPr>
          <a:xfrm>
            <a:off x="227330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2" name="object 13502"/>
          <p:cNvSpPr/>
          <p:nvPr/>
        </p:nvSpPr>
        <p:spPr>
          <a:xfrm>
            <a:off x="227330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3" name="object 13503"/>
          <p:cNvSpPr/>
          <p:nvPr/>
        </p:nvSpPr>
        <p:spPr>
          <a:xfrm>
            <a:off x="227330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4" name="object 13504"/>
          <p:cNvSpPr/>
          <p:nvPr/>
        </p:nvSpPr>
        <p:spPr>
          <a:xfrm>
            <a:off x="2273300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5" name="object 13505"/>
          <p:cNvSpPr/>
          <p:nvPr/>
        </p:nvSpPr>
        <p:spPr>
          <a:xfrm>
            <a:off x="2273300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6" name="object 13506"/>
          <p:cNvSpPr/>
          <p:nvPr/>
        </p:nvSpPr>
        <p:spPr>
          <a:xfrm>
            <a:off x="227544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7" name="object 13507"/>
          <p:cNvSpPr/>
          <p:nvPr/>
        </p:nvSpPr>
        <p:spPr>
          <a:xfrm>
            <a:off x="227544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8" name="object 13508"/>
          <p:cNvSpPr/>
          <p:nvPr/>
        </p:nvSpPr>
        <p:spPr>
          <a:xfrm>
            <a:off x="227544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9" name="object 13509"/>
          <p:cNvSpPr/>
          <p:nvPr/>
        </p:nvSpPr>
        <p:spPr>
          <a:xfrm>
            <a:off x="227544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0" name="object 13510"/>
          <p:cNvSpPr/>
          <p:nvPr/>
        </p:nvSpPr>
        <p:spPr>
          <a:xfrm>
            <a:off x="227544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1" name="object 13511"/>
          <p:cNvSpPr/>
          <p:nvPr/>
        </p:nvSpPr>
        <p:spPr>
          <a:xfrm>
            <a:off x="227544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2" name="object 13512"/>
          <p:cNvSpPr/>
          <p:nvPr/>
        </p:nvSpPr>
        <p:spPr>
          <a:xfrm>
            <a:off x="227544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3" name="object 13513"/>
          <p:cNvSpPr/>
          <p:nvPr/>
        </p:nvSpPr>
        <p:spPr>
          <a:xfrm>
            <a:off x="2275446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4" name="object 13514"/>
          <p:cNvSpPr/>
          <p:nvPr/>
        </p:nvSpPr>
        <p:spPr>
          <a:xfrm>
            <a:off x="227759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5" name="object 13515"/>
          <p:cNvSpPr/>
          <p:nvPr/>
        </p:nvSpPr>
        <p:spPr>
          <a:xfrm>
            <a:off x="227759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6" name="object 13516"/>
          <p:cNvSpPr/>
          <p:nvPr/>
        </p:nvSpPr>
        <p:spPr>
          <a:xfrm>
            <a:off x="227759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7" name="object 13517"/>
          <p:cNvSpPr/>
          <p:nvPr/>
        </p:nvSpPr>
        <p:spPr>
          <a:xfrm>
            <a:off x="2277592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8" name="object 13518"/>
          <p:cNvSpPr/>
          <p:nvPr/>
        </p:nvSpPr>
        <p:spPr>
          <a:xfrm>
            <a:off x="227759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9" name="object 13519"/>
          <p:cNvSpPr/>
          <p:nvPr/>
        </p:nvSpPr>
        <p:spPr>
          <a:xfrm>
            <a:off x="227759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0" name="object 13520"/>
          <p:cNvSpPr/>
          <p:nvPr/>
        </p:nvSpPr>
        <p:spPr>
          <a:xfrm>
            <a:off x="227759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1" name="object 13521"/>
          <p:cNvSpPr/>
          <p:nvPr/>
        </p:nvSpPr>
        <p:spPr>
          <a:xfrm>
            <a:off x="2277592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2" name="object 13522"/>
          <p:cNvSpPr/>
          <p:nvPr/>
        </p:nvSpPr>
        <p:spPr>
          <a:xfrm>
            <a:off x="227972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3" name="object 13523"/>
          <p:cNvSpPr/>
          <p:nvPr/>
        </p:nvSpPr>
        <p:spPr>
          <a:xfrm>
            <a:off x="2279726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4" name="object 13524"/>
          <p:cNvSpPr/>
          <p:nvPr/>
        </p:nvSpPr>
        <p:spPr>
          <a:xfrm>
            <a:off x="227972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5" name="object 13525"/>
          <p:cNvSpPr/>
          <p:nvPr/>
        </p:nvSpPr>
        <p:spPr>
          <a:xfrm>
            <a:off x="227972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6" name="object 13526"/>
          <p:cNvSpPr/>
          <p:nvPr/>
        </p:nvSpPr>
        <p:spPr>
          <a:xfrm>
            <a:off x="227972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7" name="object 13527"/>
          <p:cNvSpPr/>
          <p:nvPr/>
        </p:nvSpPr>
        <p:spPr>
          <a:xfrm>
            <a:off x="227972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8" name="object 13528"/>
          <p:cNvSpPr/>
          <p:nvPr/>
        </p:nvSpPr>
        <p:spPr>
          <a:xfrm>
            <a:off x="227972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9" name="object 13529"/>
          <p:cNvSpPr/>
          <p:nvPr/>
        </p:nvSpPr>
        <p:spPr>
          <a:xfrm>
            <a:off x="227972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0" name="object 13530"/>
          <p:cNvSpPr/>
          <p:nvPr/>
        </p:nvSpPr>
        <p:spPr>
          <a:xfrm>
            <a:off x="227972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1" name="object 13531"/>
          <p:cNvSpPr/>
          <p:nvPr/>
        </p:nvSpPr>
        <p:spPr>
          <a:xfrm>
            <a:off x="227972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2" name="object 13532"/>
          <p:cNvSpPr/>
          <p:nvPr/>
        </p:nvSpPr>
        <p:spPr>
          <a:xfrm>
            <a:off x="227972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3" name="object 13533"/>
          <p:cNvSpPr/>
          <p:nvPr/>
        </p:nvSpPr>
        <p:spPr>
          <a:xfrm>
            <a:off x="227972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4" name="object 13534"/>
          <p:cNvSpPr/>
          <p:nvPr/>
        </p:nvSpPr>
        <p:spPr>
          <a:xfrm>
            <a:off x="227972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5" name="object 13535"/>
          <p:cNvSpPr/>
          <p:nvPr/>
        </p:nvSpPr>
        <p:spPr>
          <a:xfrm>
            <a:off x="2279726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6" name="object 13536"/>
          <p:cNvSpPr/>
          <p:nvPr/>
        </p:nvSpPr>
        <p:spPr>
          <a:xfrm>
            <a:off x="22797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7" name="object 13537"/>
          <p:cNvSpPr/>
          <p:nvPr/>
        </p:nvSpPr>
        <p:spPr>
          <a:xfrm>
            <a:off x="22797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8" name="object 13538"/>
          <p:cNvSpPr/>
          <p:nvPr/>
        </p:nvSpPr>
        <p:spPr>
          <a:xfrm>
            <a:off x="22797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9" name="object 13539"/>
          <p:cNvSpPr/>
          <p:nvPr/>
        </p:nvSpPr>
        <p:spPr>
          <a:xfrm>
            <a:off x="2892717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0" name="object 13540"/>
          <p:cNvSpPr/>
          <p:nvPr/>
        </p:nvSpPr>
        <p:spPr>
          <a:xfrm>
            <a:off x="2892717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1" name="object 13541"/>
          <p:cNvSpPr/>
          <p:nvPr/>
        </p:nvSpPr>
        <p:spPr>
          <a:xfrm>
            <a:off x="2892717" y="5895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2" name="object 13542"/>
          <p:cNvSpPr/>
          <p:nvPr/>
        </p:nvSpPr>
        <p:spPr>
          <a:xfrm>
            <a:off x="2892717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3" name="object 13543"/>
          <p:cNvSpPr/>
          <p:nvPr/>
        </p:nvSpPr>
        <p:spPr>
          <a:xfrm>
            <a:off x="2892717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4" name="object 13544"/>
          <p:cNvSpPr/>
          <p:nvPr/>
        </p:nvSpPr>
        <p:spPr>
          <a:xfrm>
            <a:off x="2892717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5" name="object 13545"/>
          <p:cNvSpPr/>
          <p:nvPr/>
        </p:nvSpPr>
        <p:spPr>
          <a:xfrm>
            <a:off x="2892717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6" name="object 13546"/>
          <p:cNvSpPr/>
          <p:nvPr/>
        </p:nvSpPr>
        <p:spPr>
          <a:xfrm>
            <a:off x="2892717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7" name="object 13547"/>
          <p:cNvSpPr/>
          <p:nvPr/>
        </p:nvSpPr>
        <p:spPr>
          <a:xfrm>
            <a:off x="2892717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8" name="object 13548"/>
          <p:cNvSpPr/>
          <p:nvPr/>
        </p:nvSpPr>
        <p:spPr>
          <a:xfrm>
            <a:off x="2892717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9" name="object 13549"/>
          <p:cNvSpPr/>
          <p:nvPr/>
        </p:nvSpPr>
        <p:spPr>
          <a:xfrm>
            <a:off x="2892717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0" name="object 13550"/>
          <p:cNvSpPr/>
          <p:nvPr/>
        </p:nvSpPr>
        <p:spPr>
          <a:xfrm>
            <a:off x="2892717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1" name="object 13551"/>
          <p:cNvSpPr/>
          <p:nvPr/>
        </p:nvSpPr>
        <p:spPr>
          <a:xfrm>
            <a:off x="2892717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2" name="object 13552"/>
          <p:cNvSpPr/>
          <p:nvPr/>
        </p:nvSpPr>
        <p:spPr>
          <a:xfrm>
            <a:off x="2890570" y="58993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3" name="object 13553"/>
          <p:cNvSpPr/>
          <p:nvPr/>
        </p:nvSpPr>
        <p:spPr>
          <a:xfrm>
            <a:off x="2890570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4" name="object 13554"/>
          <p:cNvSpPr/>
          <p:nvPr/>
        </p:nvSpPr>
        <p:spPr>
          <a:xfrm>
            <a:off x="2890570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5" name="object 13555"/>
          <p:cNvSpPr/>
          <p:nvPr/>
        </p:nvSpPr>
        <p:spPr>
          <a:xfrm>
            <a:off x="2890570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6" name="object 13556"/>
          <p:cNvSpPr/>
          <p:nvPr/>
        </p:nvSpPr>
        <p:spPr>
          <a:xfrm>
            <a:off x="2890570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7" name="object 13557"/>
          <p:cNvSpPr/>
          <p:nvPr/>
        </p:nvSpPr>
        <p:spPr>
          <a:xfrm>
            <a:off x="2890570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8" name="object 13558"/>
          <p:cNvSpPr/>
          <p:nvPr/>
        </p:nvSpPr>
        <p:spPr>
          <a:xfrm>
            <a:off x="2890570" y="5899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9" name="object 13559"/>
          <p:cNvSpPr/>
          <p:nvPr/>
        </p:nvSpPr>
        <p:spPr>
          <a:xfrm>
            <a:off x="2890570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0" name="object 13560"/>
          <p:cNvSpPr/>
          <p:nvPr/>
        </p:nvSpPr>
        <p:spPr>
          <a:xfrm>
            <a:off x="2890570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1" name="object 13561"/>
          <p:cNvSpPr/>
          <p:nvPr/>
        </p:nvSpPr>
        <p:spPr>
          <a:xfrm>
            <a:off x="2890570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2" name="object 13562"/>
          <p:cNvSpPr/>
          <p:nvPr/>
        </p:nvSpPr>
        <p:spPr>
          <a:xfrm>
            <a:off x="2890570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3" name="object 13563"/>
          <p:cNvSpPr/>
          <p:nvPr/>
        </p:nvSpPr>
        <p:spPr>
          <a:xfrm>
            <a:off x="2890570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4" name="object 13564"/>
          <p:cNvSpPr/>
          <p:nvPr/>
        </p:nvSpPr>
        <p:spPr>
          <a:xfrm>
            <a:off x="2890570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5" name="object 13565"/>
          <p:cNvSpPr/>
          <p:nvPr/>
        </p:nvSpPr>
        <p:spPr>
          <a:xfrm>
            <a:off x="2890570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6" name="object 13566"/>
          <p:cNvSpPr/>
          <p:nvPr/>
        </p:nvSpPr>
        <p:spPr>
          <a:xfrm>
            <a:off x="2890570" y="5901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7" name="object 13567"/>
          <p:cNvSpPr/>
          <p:nvPr/>
        </p:nvSpPr>
        <p:spPr>
          <a:xfrm>
            <a:off x="289057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8" name="object 13568"/>
          <p:cNvSpPr/>
          <p:nvPr/>
        </p:nvSpPr>
        <p:spPr>
          <a:xfrm>
            <a:off x="2888424" y="590365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9" name="object 13569"/>
          <p:cNvSpPr/>
          <p:nvPr/>
        </p:nvSpPr>
        <p:spPr>
          <a:xfrm>
            <a:off x="2888424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0" name="object 13570"/>
          <p:cNvSpPr/>
          <p:nvPr/>
        </p:nvSpPr>
        <p:spPr>
          <a:xfrm>
            <a:off x="2888424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1" name="object 13571"/>
          <p:cNvSpPr/>
          <p:nvPr/>
        </p:nvSpPr>
        <p:spPr>
          <a:xfrm>
            <a:off x="2888424" y="59036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2" name="object 13572"/>
          <p:cNvSpPr/>
          <p:nvPr/>
        </p:nvSpPr>
        <p:spPr>
          <a:xfrm>
            <a:off x="2888424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3" name="object 13573"/>
          <p:cNvSpPr/>
          <p:nvPr/>
        </p:nvSpPr>
        <p:spPr>
          <a:xfrm>
            <a:off x="2888424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4" name="object 13574"/>
          <p:cNvSpPr/>
          <p:nvPr/>
        </p:nvSpPr>
        <p:spPr>
          <a:xfrm>
            <a:off x="2888424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5" name="object 13575"/>
          <p:cNvSpPr/>
          <p:nvPr/>
        </p:nvSpPr>
        <p:spPr>
          <a:xfrm>
            <a:off x="2886278" y="590579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6" name="object 13576"/>
          <p:cNvSpPr/>
          <p:nvPr/>
        </p:nvSpPr>
        <p:spPr>
          <a:xfrm>
            <a:off x="2886290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7" name="object 13577"/>
          <p:cNvSpPr/>
          <p:nvPr/>
        </p:nvSpPr>
        <p:spPr>
          <a:xfrm>
            <a:off x="2886290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8" name="object 13578"/>
          <p:cNvSpPr/>
          <p:nvPr/>
        </p:nvSpPr>
        <p:spPr>
          <a:xfrm>
            <a:off x="288629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9" name="object 13579"/>
          <p:cNvSpPr/>
          <p:nvPr/>
        </p:nvSpPr>
        <p:spPr>
          <a:xfrm>
            <a:off x="288629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0" name="object 13580"/>
          <p:cNvSpPr/>
          <p:nvPr/>
        </p:nvSpPr>
        <p:spPr>
          <a:xfrm>
            <a:off x="288629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1" name="object 13581"/>
          <p:cNvSpPr/>
          <p:nvPr/>
        </p:nvSpPr>
        <p:spPr>
          <a:xfrm>
            <a:off x="288629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2" name="object 13582"/>
          <p:cNvSpPr/>
          <p:nvPr/>
        </p:nvSpPr>
        <p:spPr>
          <a:xfrm>
            <a:off x="2884144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3" name="object 13583"/>
          <p:cNvSpPr/>
          <p:nvPr/>
        </p:nvSpPr>
        <p:spPr>
          <a:xfrm>
            <a:off x="2884144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4" name="object 13584"/>
          <p:cNvSpPr/>
          <p:nvPr/>
        </p:nvSpPr>
        <p:spPr>
          <a:xfrm>
            <a:off x="2884144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5" name="object 13585"/>
          <p:cNvSpPr/>
          <p:nvPr/>
        </p:nvSpPr>
        <p:spPr>
          <a:xfrm>
            <a:off x="2884144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6" name="object 13586"/>
          <p:cNvSpPr/>
          <p:nvPr/>
        </p:nvSpPr>
        <p:spPr>
          <a:xfrm>
            <a:off x="2884144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7" name="object 13587"/>
          <p:cNvSpPr/>
          <p:nvPr/>
        </p:nvSpPr>
        <p:spPr>
          <a:xfrm>
            <a:off x="2884144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8" name="object 13588"/>
          <p:cNvSpPr/>
          <p:nvPr/>
        </p:nvSpPr>
        <p:spPr>
          <a:xfrm>
            <a:off x="2881998" y="59079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9" name="object 13589"/>
          <p:cNvSpPr/>
          <p:nvPr/>
        </p:nvSpPr>
        <p:spPr>
          <a:xfrm>
            <a:off x="2881998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0" name="object 13590"/>
          <p:cNvSpPr/>
          <p:nvPr/>
        </p:nvSpPr>
        <p:spPr>
          <a:xfrm>
            <a:off x="2881998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1" name="object 13591"/>
          <p:cNvSpPr/>
          <p:nvPr/>
        </p:nvSpPr>
        <p:spPr>
          <a:xfrm>
            <a:off x="2881998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2" name="object 13592"/>
          <p:cNvSpPr/>
          <p:nvPr/>
        </p:nvSpPr>
        <p:spPr>
          <a:xfrm>
            <a:off x="2881998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3" name="object 13593"/>
          <p:cNvSpPr/>
          <p:nvPr/>
        </p:nvSpPr>
        <p:spPr>
          <a:xfrm>
            <a:off x="2881998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4" name="object 13594"/>
          <p:cNvSpPr/>
          <p:nvPr/>
        </p:nvSpPr>
        <p:spPr>
          <a:xfrm>
            <a:off x="2881998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5" name="object 13595"/>
          <p:cNvSpPr/>
          <p:nvPr/>
        </p:nvSpPr>
        <p:spPr>
          <a:xfrm>
            <a:off x="2881998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6" name="object 13596"/>
          <p:cNvSpPr/>
          <p:nvPr/>
        </p:nvSpPr>
        <p:spPr>
          <a:xfrm>
            <a:off x="2879851" y="591008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7" name="object 13597"/>
          <p:cNvSpPr/>
          <p:nvPr/>
        </p:nvSpPr>
        <p:spPr>
          <a:xfrm>
            <a:off x="2879851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8" name="object 13598"/>
          <p:cNvSpPr/>
          <p:nvPr/>
        </p:nvSpPr>
        <p:spPr>
          <a:xfrm>
            <a:off x="2879851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9" name="object 13599"/>
          <p:cNvSpPr/>
          <p:nvPr/>
        </p:nvSpPr>
        <p:spPr>
          <a:xfrm>
            <a:off x="2879851" y="590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0" name="object 13600"/>
          <p:cNvSpPr/>
          <p:nvPr/>
        </p:nvSpPr>
        <p:spPr>
          <a:xfrm>
            <a:off x="2877705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1" name="object 13601"/>
          <p:cNvSpPr/>
          <p:nvPr/>
        </p:nvSpPr>
        <p:spPr>
          <a:xfrm>
            <a:off x="2877718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2" name="object 13602"/>
          <p:cNvSpPr/>
          <p:nvPr/>
        </p:nvSpPr>
        <p:spPr>
          <a:xfrm>
            <a:off x="2877718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3" name="object 13603"/>
          <p:cNvSpPr/>
          <p:nvPr/>
        </p:nvSpPr>
        <p:spPr>
          <a:xfrm>
            <a:off x="2877718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4" name="object 13604"/>
          <p:cNvSpPr/>
          <p:nvPr/>
        </p:nvSpPr>
        <p:spPr>
          <a:xfrm>
            <a:off x="2877718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5" name="object 13605"/>
          <p:cNvSpPr/>
          <p:nvPr/>
        </p:nvSpPr>
        <p:spPr>
          <a:xfrm>
            <a:off x="2877718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6" name="object 13606"/>
          <p:cNvSpPr/>
          <p:nvPr/>
        </p:nvSpPr>
        <p:spPr>
          <a:xfrm>
            <a:off x="2877718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7" name="object 13607"/>
          <p:cNvSpPr/>
          <p:nvPr/>
        </p:nvSpPr>
        <p:spPr>
          <a:xfrm>
            <a:off x="2877718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8" name="object 13608"/>
          <p:cNvSpPr/>
          <p:nvPr/>
        </p:nvSpPr>
        <p:spPr>
          <a:xfrm>
            <a:off x="2877718" y="59036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9" name="object 13609"/>
          <p:cNvSpPr/>
          <p:nvPr/>
        </p:nvSpPr>
        <p:spPr>
          <a:xfrm>
            <a:off x="2877718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0" name="object 13610"/>
          <p:cNvSpPr/>
          <p:nvPr/>
        </p:nvSpPr>
        <p:spPr>
          <a:xfrm>
            <a:off x="2877718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1" name="object 13611"/>
          <p:cNvSpPr/>
          <p:nvPr/>
        </p:nvSpPr>
        <p:spPr>
          <a:xfrm>
            <a:off x="2877718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2" name="object 13612"/>
          <p:cNvSpPr/>
          <p:nvPr/>
        </p:nvSpPr>
        <p:spPr>
          <a:xfrm>
            <a:off x="2877718" y="5901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3" name="object 13613"/>
          <p:cNvSpPr/>
          <p:nvPr/>
        </p:nvSpPr>
        <p:spPr>
          <a:xfrm>
            <a:off x="2877718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4" name="object 13614"/>
          <p:cNvSpPr/>
          <p:nvPr/>
        </p:nvSpPr>
        <p:spPr>
          <a:xfrm>
            <a:off x="2877718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5" name="object 13615"/>
          <p:cNvSpPr/>
          <p:nvPr/>
        </p:nvSpPr>
        <p:spPr>
          <a:xfrm>
            <a:off x="2877718" y="5899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6" name="object 13616"/>
          <p:cNvSpPr/>
          <p:nvPr/>
        </p:nvSpPr>
        <p:spPr>
          <a:xfrm>
            <a:off x="2877718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7" name="object 13617"/>
          <p:cNvSpPr/>
          <p:nvPr/>
        </p:nvSpPr>
        <p:spPr>
          <a:xfrm>
            <a:off x="2877718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8" name="object 13618"/>
          <p:cNvSpPr/>
          <p:nvPr/>
        </p:nvSpPr>
        <p:spPr>
          <a:xfrm>
            <a:off x="2877718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9" name="object 13619"/>
          <p:cNvSpPr/>
          <p:nvPr/>
        </p:nvSpPr>
        <p:spPr>
          <a:xfrm>
            <a:off x="2877718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0" name="object 13620"/>
          <p:cNvSpPr/>
          <p:nvPr/>
        </p:nvSpPr>
        <p:spPr>
          <a:xfrm>
            <a:off x="2877718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1" name="object 13621"/>
          <p:cNvSpPr/>
          <p:nvPr/>
        </p:nvSpPr>
        <p:spPr>
          <a:xfrm>
            <a:off x="2877718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2" name="object 13622"/>
          <p:cNvSpPr/>
          <p:nvPr/>
        </p:nvSpPr>
        <p:spPr>
          <a:xfrm>
            <a:off x="2877718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3" name="object 13623"/>
          <p:cNvSpPr/>
          <p:nvPr/>
        </p:nvSpPr>
        <p:spPr>
          <a:xfrm>
            <a:off x="2877718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4" name="object 13624"/>
          <p:cNvSpPr/>
          <p:nvPr/>
        </p:nvSpPr>
        <p:spPr>
          <a:xfrm>
            <a:off x="2877718" y="58950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5" name="object 13625"/>
          <p:cNvSpPr/>
          <p:nvPr/>
        </p:nvSpPr>
        <p:spPr>
          <a:xfrm>
            <a:off x="287985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6" name="object 13626"/>
          <p:cNvSpPr/>
          <p:nvPr/>
        </p:nvSpPr>
        <p:spPr>
          <a:xfrm>
            <a:off x="2879851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7" name="object 13627"/>
          <p:cNvSpPr/>
          <p:nvPr/>
        </p:nvSpPr>
        <p:spPr>
          <a:xfrm>
            <a:off x="2879851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8" name="object 13628"/>
          <p:cNvSpPr/>
          <p:nvPr/>
        </p:nvSpPr>
        <p:spPr>
          <a:xfrm>
            <a:off x="2879851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9" name="object 13629"/>
          <p:cNvSpPr/>
          <p:nvPr/>
        </p:nvSpPr>
        <p:spPr>
          <a:xfrm>
            <a:off x="2879851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0" name="object 13630"/>
          <p:cNvSpPr/>
          <p:nvPr/>
        </p:nvSpPr>
        <p:spPr>
          <a:xfrm>
            <a:off x="2879851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1" name="object 13631"/>
          <p:cNvSpPr/>
          <p:nvPr/>
        </p:nvSpPr>
        <p:spPr>
          <a:xfrm>
            <a:off x="2879851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2" name="object 13632"/>
          <p:cNvSpPr/>
          <p:nvPr/>
        </p:nvSpPr>
        <p:spPr>
          <a:xfrm>
            <a:off x="2881998" y="58886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3" name="object 13633"/>
          <p:cNvSpPr/>
          <p:nvPr/>
        </p:nvSpPr>
        <p:spPr>
          <a:xfrm>
            <a:off x="2881998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4" name="object 13634"/>
          <p:cNvSpPr/>
          <p:nvPr/>
        </p:nvSpPr>
        <p:spPr>
          <a:xfrm>
            <a:off x="2881998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5" name="object 13635"/>
          <p:cNvSpPr/>
          <p:nvPr/>
        </p:nvSpPr>
        <p:spPr>
          <a:xfrm>
            <a:off x="2881998" y="5886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6" name="object 13636"/>
          <p:cNvSpPr/>
          <p:nvPr/>
        </p:nvSpPr>
        <p:spPr>
          <a:xfrm>
            <a:off x="2881998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7" name="object 13637"/>
          <p:cNvSpPr/>
          <p:nvPr/>
        </p:nvSpPr>
        <p:spPr>
          <a:xfrm>
            <a:off x="2881998" y="58865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8" name="object 13638"/>
          <p:cNvSpPr/>
          <p:nvPr/>
        </p:nvSpPr>
        <p:spPr>
          <a:xfrm>
            <a:off x="2884144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9" name="object 13639"/>
          <p:cNvSpPr/>
          <p:nvPr/>
        </p:nvSpPr>
        <p:spPr>
          <a:xfrm>
            <a:off x="2884144" y="5884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0" name="object 13640"/>
          <p:cNvSpPr/>
          <p:nvPr/>
        </p:nvSpPr>
        <p:spPr>
          <a:xfrm>
            <a:off x="2884144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1" name="object 13641"/>
          <p:cNvSpPr/>
          <p:nvPr/>
        </p:nvSpPr>
        <p:spPr>
          <a:xfrm>
            <a:off x="2884144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2" name="object 13642"/>
          <p:cNvSpPr/>
          <p:nvPr/>
        </p:nvSpPr>
        <p:spPr>
          <a:xfrm>
            <a:off x="288629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3" name="object 13643"/>
          <p:cNvSpPr/>
          <p:nvPr/>
        </p:nvSpPr>
        <p:spPr>
          <a:xfrm>
            <a:off x="288629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4" name="object 13644"/>
          <p:cNvSpPr/>
          <p:nvPr/>
        </p:nvSpPr>
        <p:spPr>
          <a:xfrm>
            <a:off x="288629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5" name="object 13645"/>
          <p:cNvSpPr/>
          <p:nvPr/>
        </p:nvSpPr>
        <p:spPr>
          <a:xfrm>
            <a:off x="2886290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6" name="object 13646"/>
          <p:cNvSpPr/>
          <p:nvPr/>
        </p:nvSpPr>
        <p:spPr>
          <a:xfrm>
            <a:off x="2886290" y="58822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7" name="object 13647"/>
          <p:cNvSpPr/>
          <p:nvPr/>
        </p:nvSpPr>
        <p:spPr>
          <a:xfrm>
            <a:off x="2888424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8" name="object 13648"/>
          <p:cNvSpPr/>
          <p:nvPr/>
        </p:nvSpPr>
        <p:spPr>
          <a:xfrm>
            <a:off x="2888424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9" name="object 13649"/>
          <p:cNvSpPr/>
          <p:nvPr/>
        </p:nvSpPr>
        <p:spPr>
          <a:xfrm>
            <a:off x="2888424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0" name="object 13650"/>
          <p:cNvSpPr/>
          <p:nvPr/>
        </p:nvSpPr>
        <p:spPr>
          <a:xfrm>
            <a:off x="2888424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1" name="object 13651"/>
          <p:cNvSpPr/>
          <p:nvPr/>
        </p:nvSpPr>
        <p:spPr>
          <a:xfrm>
            <a:off x="2890570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2" name="object 13652"/>
          <p:cNvSpPr/>
          <p:nvPr/>
        </p:nvSpPr>
        <p:spPr>
          <a:xfrm>
            <a:off x="2890570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3" name="object 13653"/>
          <p:cNvSpPr/>
          <p:nvPr/>
        </p:nvSpPr>
        <p:spPr>
          <a:xfrm>
            <a:off x="2890570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4" name="object 13654"/>
          <p:cNvSpPr/>
          <p:nvPr/>
        </p:nvSpPr>
        <p:spPr>
          <a:xfrm>
            <a:off x="2890570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5" name="object 13655"/>
          <p:cNvSpPr/>
          <p:nvPr/>
        </p:nvSpPr>
        <p:spPr>
          <a:xfrm>
            <a:off x="2890570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6" name="object 13656"/>
          <p:cNvSpPr/>
          <p:nvPr/>
        </p:nvSpPr>
        <p:spPr>
          <a:xfrm>
            <a:off x="2890570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7" name="object 13657"/>
          <p:cNvSpPr/>
          <p:nvPr/>
        </p:nvSpPr>
        <p:spPr>
          <a:xfrm>
            <a:off x="2890570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8" name="object 13658"/>
          <p:cNvSpPr/>
          <p:nvPr/>
        </p:nvSpPr>
        <p:spPr>
          <a:xfrm>
            <a:off x="2890570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9" name="object 13659"/>
          <p:cNvSpPr/>
          <p:nvPr/>
        </p:nvSpPr>
        <p:spPr>
          <a:xfrm>
            <a:off x="2890570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0" name="object 13660"/>
          <p:cNvSpPr/>
          <p:nvPr/>
        </p:nvSpPr>
        <p:spPr>
          <a:xfrm>
            <a:off x="2892717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1" name="object 13661"/>
          <p:cNvSpPr/>
          <p:nvPr/>
        </p:nvSpPr>
        <p:spPr>
          <a:xfrm>
            <a:off x="2892717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2" name="object 13662"/>
          <p:cNvSpPr/>
          <p:nvPr/>
        </p:nvSpPr>
        <p:spPr>
          <a:xfrm>
            <a:off x="2892717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3" name="object 13663"/>
          <p:cNvSpPr/>
          <p:nvPr/>
        </p:nvSpPr>
        <p:spPr>
          <a:xfrm>
            <a:off x="2892717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4" name="object 13664"/>
          <p:cNvSpPr/>
          <p:nvPr/>
        </p:nvSpPr>
        <p:spPr>
          <a:xfrm>
            <a:off x="2892717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5" name="object 13665"/>
          <p:cNvSpPr/>
          <p:nvPr/>
        </p:nvSpPr>
        <p:spPr>
          <a:xfrm>
            <a:off x="2892717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6" name="object 13666"/>
          <p:cNvSpPr/>
          <p:nvPr/>
        </p:nvSpPr>
        <p:spPr>
          <a:xfrm>
            <a:off x="2892717" y="5882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7" name="object 13667"/>
          <p:cNvSpPr/>
          <p:nvPr/>
        </p:nvSpPr>
        <p:spPr>
          <a:xfrm>
            <a:off x="289271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8" name="object 13668"/>
          <p:cNvSpPr/>
          <p:nvPr/>
        </p:nvSpPr>
        <p:spPr>
          <a:xfrm>
            <a:off x="2892717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9" name="object 13669"/>
          <p:cNvSpPr/>
          <p:nvPr/>
        </p:nvSpPr>
        <p:spPr>
          <a:xfrm>
            <a:off x="2892717" y="588436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0" name="object 13670"/>
          <p:cNvSpPr/>
          <p:nvPr/>
        </p:nvSpPr>
        <p:spPr>
          <a:xfrm>
            <a:off x="289486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1" name="object 13671"/>
          <p:cNvSpPr/>
          <p:nvPr/>
        </p:nvSpPr>
        <p:spPr>
          <a:xfrm>
            <a:off x="289486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2" name="object 13672"/>
          <p:cNvSpPr/>
          <p:nvPr/>
        </p:nvSpPr>
        <p:spPr>
          <a:xfrm>
            <a:off x="289486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3" name="object 13673"/>
          <p:cNvSpPr/>
          <p:nvPr/>
        </p:nvSpPr>
        <p:spPr>
          <a:xfrm>
            <a:off x="289486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4" name="object 13674"/>
          <p:cNvSpPr/>
          <p:nvPr/>
        </p:nvSpPr>
        <p:spPr>
          <a:xfrm>
            <a:off x="289486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5" name="object 13675"/>
          <p:cNvSpPr/>
          <p:nvPr/>
        </p:nvSpPr>
        <p:spPr>
          <a:xfrm>
            <a:off x="289486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6" name="object 13676"/>
          <p:cNvSpPr/>
          <p:nvPr/>
        </p:nvSpPr>
        <p:spPr>
          <a:xfrm>
            <a:off x="2894863" y="58843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7" name="object 13677"/>
          <p:cNvSpPr/>
          <p:nvPr/>
        </p:nvSpPr>
        <p:spPr>
          <a:xfrm>
            <a:off x="2894863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8" name="object 13678"/>
          <p:cNvSpPr/>
          <p:nvPr/>
        </p:nvSpPr>
        <p:spPr>
          <a:xfrm>
            <a:off x="2894863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9" name="object 13679"/>
          <p:cNvSpPr/>
          <p:nvPr/>
        </p:nvSpPr>
        <p:spPr>
          <a:xfrm>
            <a:off x="2894863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0" name="object 13680"/>
          <p:cNvSpPr/>
          <p:nvPr/>
        </p:nvSpPr>
        <p:spPr>
          <a:xfrm>
            <a:off x="2894863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1" name="object 13681"/>
          <p:cNvSpPr/>
          <p:nvPr/>
        </p:nvSpPr>
        <p:spPr>
          <a:xfrm>
            <a:off x="2894863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2" name="object 13682"/>
          <p:cNvSpPr/>
          <p:nvPr/>
        </p:nvSpPr>
        <p:spPr>
          <a:xfrm>
            <a:off x="2894863" y="5886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3" name="object 13683"/>
          <p:cNvSpPr/>
          <p:nvPr/>
        </p:nvSpPr>
        <p:spPr>
          <a:xfrm>
            <a:off x="2894863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4" name="object 13684"/>
          <p:cNvSpPr/>
          <p:nvPr/>
        </p:nvSpPr>
        <p:spPr>
          <a:xfrm>
            <a:off x="2894863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5" name="object 13685"/>
          <p:cNvSpPr/>
          <p:nvPr/>
        </p:nvSpPr>
        <p:spPr>
          <a:xfrm>
            <a:off x="2894863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6" name="object 13686"/>
          <p:cNvSpPr/>
          <p:nvPr/>
        </p:nvSpPr>
        <p:spPr>
          <a:xfrm>
            <a:off x="2894863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7" name="object 13687"/>
          <p:cNvSpPr/>
          <p:nvPr/>
        </p:nvSpPr>
        <p:spPr>
          <a:xfrm>
            <a:off x="2894863" y="58886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8" name="object 13688"/>
          <p:cNvSpPr/>
          <p:nvPr/>
        </p:nvSpPr>
        <p:spPr>
          <a:xfrm>
            <a:off x="2894863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9" name="object 13689"/>
          <p:cNvSpPr/>
          <p:nvPr/>
        </p:nvSpPr>
        <p:spPr>
          <a:xfrm>
            <a:off x="2894863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0" name="object 13690"/>
          <p:cNvSpPr/>
          <p:nvPr/>
        </p:nvSpPr>
        <p:spPr>
          <a:xfrm>
            <a:off x="2894863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1" name="object 13691"/>
          <p:cNvSpPr/>
          <p:nvPr/>
        </p:nvSpPr>
        <p:spPr>
          <a:xfrm>
            <a:off x="2892717" y="589293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2" name="object 13692"/>
          <p:cNvSpPr/>
          <p:nvPr/>
        </p:nvSpPr>
        <p:spPr>
          <a:xfrm>
            <a:off x="2892717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3" name="object 13693"/>
          <p:cNvSpPr/>
          <p:nvPr/>
        </p:nvSpPr>
        <p:spPr>
          <a:xfrm>
            <a:off x="231188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4" name="object 13694"/>
          <p:cNvSpPr/>
          <p:nvPr/>
        </p:nvSpPr>
        <p:spPr>
          <a:xfrm>
            <a:off x="231188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5" name="object 13695"/>
          <p:cNvSpPr/>
          <p:nvPr/>
        </p:nvSpPr>
        <p:spPr>
          <a:xfrm>
            <a:off x="231188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6" name="object 13696"/>
          <p:cNvSpPr/>
          <p:nvPr/>
        </p:nvSpPr>
        <p:spPr>
          <a:xfrm>
            <a:off x="231188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7" name="object 13697"/>
          <p:cNvSpPr/>
          <p:nvPr/>
        </p:nvSpPr>
        <p:spPr>
          <a:xfrm>
            <a:off x="231188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8" name="object 13698"/>
          <p:cNvSpPr/>
          <p:nvPr/>
        </p:nvSpPr>
        <p:spPr>
          <a:xfrm>
            <a:off x="2311882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9" name="object 13699"/>
          <p:cNvSpPr/>
          <p:nvPr/>
        </p:nvSpPr>
        <p:spPr>
          <a:xfrm>
            <a:off x="231188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0" name="object 13700"/>
          <p:cNvSpPr/>
          <p:nvPr/>
        </p:nvSpPr>
        <p:spPr>
          <a:xfrm>
            <a:off x="231188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1" name="object 13701"/>
          <p:cNvSpPr/>
          <p:nvPr/>
        </p:nvSpPr>
        <p:spPr>
          <a:xfrm>
            <a:off x="231188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2" name="object 13702"/>
          <p:cNvSpPr/>
          <p:nvPr/>
        </p:nvSpPr>
        <p:spPr>
          <a:xfrm>
            <a:off x="231188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3" name="object 13703"/>
          <p:cNvSpPr/>
          <p:nvPr/>
        </p:nvSpPr>
        <p:spPr>
          <a:xfrm>
            <a:off x="231188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4" name="object 13704"/>
          <p:cNvSpPr/>
          <p:nvPr/>
        </p:nvSpPr>
        <p:spPr>
          <a:xfrm>
            <a:off x="231188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5" name="object 13705"/>
          <p:cNvSpPr/>
          <p:nvPr/>
        </p:nvSpPr>
        <p:spPr>
          <a:xfrm>
            <a:off x="231188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6" name="object 13706"/>
          <p:cNvSpPr/>
          <p:nvPr/>
        </p:nvSpPr>
        <p:spPr>
          <a:xfrm>
            <a:off x="231188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7" name="object 13707"/>
          <p:cNvSpPr/>
          <p:nvPr/>
        </p:nvSpPr>
        <p:spPr>
          <a:xfrm>
            <a:off x="2311882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8" name="object 13708"/>
          <p:cNvSpPr/>
          <p:nvPr/>
        </p:nvSpPr>
        <p:spPr>
          <a:xfrm>
            <a:off x="23118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9" name="object 13709"/>
          <p:cNvSpPr/>
          <p:nvPr/>
        </p:nvSpPr>
        <p:spPr>
          <a:xfrm>
            <a:off x="23118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0" name="object 13710"/>
          <p:cNvSpPr/>
          <p:nvPr/>
        </p:nvSpPr>
        <p:spPr>
          <a:xfrm>
            <a:off x="23118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1" name="object 13711"/>
          <p:cNvSpPr/>
          <p:nvPr/>
        </p:nvSpPr>
        <p:spPr>
          <a:xfrm>
            <a:off x="23118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2" name="object 13712"/>
          <p:cNvSpPr/>
          <p:nvPr/>
        </p:nvSpPr>
        <p:spPr>
          <a:xfrm>
            <a:off x="23118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3" name="object 13713"/>
          <p:cNvSpPr/>
          <p:nvPr/>
        </p:nvSpPr>
        <p:spPr>
          <a:xfrm>
            <a:off x="2311882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4" name="object 13714"/>
          <p:cNvSpPr/>
          <p:nvPr/>
        </p:nvSpPr>
        <p:spPr>
          <a:xfrm>
            <a:off x="2311882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5" name="object 13715"/>
          <p:cNvSpPr/>
          <p:nvPr/>
        </p:nvSpPr>
        <p:spPr>
          <a:xfrm>
            <a:off x="231188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6" name="object 13716"/>
          <p:cNvSpPr/>
          <p:nvPr/>
        </p:nvSpPr>
        <p:spPr>
          <a:xfrm>
            <a:off x="231188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7" name="object 13717"/>
          <p:cNvSpPr/>
          <p:nvPr/>
        </p:nvSpPr>
        <p:spPr>
          <a:xfrm>
            <a:off x="231188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8" name="object 13718"/>
          <p:cNvSpPr/>
          <p:nvPr/>
        </p:nvSpPr>
        <p:spPr>
          <a:xfrm>
            <a:off x="231188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9" name="object 13719"/>
          <p:cNvSpPr/>
          <p:nvPr/>
        </p:nvSpPr>
        <p:spPr>
          <a:xfrm>
            <a:off x="2311882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0" name="object 13720"/>
          <p:cNvSpPr/>
          <p:nvPr/>
        </p:nvSpPr>
        <p:spPr>
          <a:xfrm>
            <a:off x="2311882" y="5931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1" name="object 13721"/>
          <p:cNvSpPr/>
          <p:nvPr/>
        </p:nvSpPr>
        <p:spPr>
          <a:xfrm>
            <a:off x="231188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2" name="object 13722"/>
          <p:cNvSpPr/>
          <p:nvPr/>
        </p:nvSpPr>
        <p:spPr>
          <a:xfrm>
            <a:off x="231188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3" name="object 13723"/>
          <p:cNvSpPr/>
          <p:nvPr/>
        </p:nvSpPr>
        <p:spPr>
          <a:xfrm>
            <a:off x="2311882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4" name="object 13724"/>
          <p:cNvSpPr/>
          <p:nvPr/>
        </p:nvSpPr>
        <p:spPr>
          <a:xfrm>
            <a:off x="2311882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5" name="object 13725"/>
          <p:cNvSpPr/>
          <p:nvPr/>
        </p:nvSpPr>
        <p:spPr>
          <a:xfrm>
            <a:off x="23118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6" name="object 13726"/>
          <p:cNvSpPr/>
          <p:nvPr/>
        </p:nvSpPr>
        <p:spPr>
          <a:xfrm>
            <a:off x="23118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7" name="object 13727"/>
          <p:cNvSpPr/>
          <p:nvPr/>
        </p:nvSpPr>
        <p:spPr>
          <a:xfrm>
            <a:off x="2311882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8" name="object 13728"/>
          <p:cNvSpPr/>
          <p:nvPr/>
        </p:nvSpPr>
        <p:spPr>
          <a:xfrm>
            <a:off x="2311882" y="59272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9" name="object 13729"/>
          <p:cNvSpPr/>
          <p:nvPr/>
        </p:nvSpPr>
        <p:spPr>
          <a:xfrm>
            <a:off x="2311882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0" name="object 13730"/>
          <p:cNvSpPr/>
          <p:nvPr/>
        </p:nvSpPr>
        <p:spPr>
          <a:xfrm>
            <a:off x="2311882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1" name="object 13731"/>
          <p:cNvSpPr/>
          <p:nvPr/>
        </p:nvSpPr>
        <p:spPr>
          <a:xfrm>
            <a:off x="2311882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2" name="object 13732"/>
          <p:cNvSpPr/>
          <p:nvPr/>
        </p:nvSpPr>
        <p:spPr>
          <a:xfrm>
            <a:off x="2311882" y="59250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3" name="object 13733"/>
          <p:cNvSpPr/>
          <p:nvPr/>
        </p:nvSpPr>
        <p:spPr>
          <a:xfrm>
            <a:off x="231188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4" name="object 13734"/>
          <p:cNvSpPr/>
          <p:nvPr/>
        </p:nvSpPr>
        <p:spPr>
          <a:xfrm>
            <a:off x="231188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5" name="object 13735"/>
          <p:cNvSpPr/>
          <p:nvPr/>
        </p:nvSpPr>
        <p:spPr>
          <a:xfrm>
            <a:off x="2311882" y="5922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6" name="object 13736"/>
          <p:cNvSpPr/>
          <p:nvPr/>
        </p:nvSpPr>
        <p:spPr>
          <a:xfrm>
            <a:off x="2311882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7" name="object 13737"/>
          <p:cNvSpPr/>
          <p:nvPr/>
        </p:nvSpPr>
        <p:spPr>
          <a:xfrm>
            <a:off x="2311882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8" name="object 13738"/>
          <p:cNvSpPr/>
          <p:nvPr/>
        </p:nvSpPr>
        <p:spPr>
          <a:xfrm>
            <a:off x="2311882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9" name="object 13739"/>
          <p:cNvSpPr/>
          <p:nvPr/>
        </p:nvSpPr>
        <p:spPr>
          <a:xfrm>
            <a:off x="2311882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0" name="object 13740"/>
          <p:cNvSpPr/>
          <p:nvPr/>
        </p:nvSpPr>
        <p:spPr>
          <a:xfrm>
            <a:off x="2311882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1" name="object 13741"/>
          <p:cNvSpPr/>
          <p:nvPr/>
        </p:nvSpPr>
        <p:spPr>
          <a:xfrm>
            <a:off x="2311882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2" name="object 13742"/>
          <p:cNvSpPr/>
          <p:nvPr/>
        </p:nvSpPr>
        <p:spPr>
          <a:xfrm>
            <a:off x="2311882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3" name="object 13743"/>
          <p:cNvSpPr/>
          <p:nvPr/>
        </p:nvSpPr>
        <p:spPr>
          <a:xfrm>
            <a:off x="2309736" y="59229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4" name="object 13744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5" name="object 13745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6" name="object 13746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7" name="object 13747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8" name="object 13748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9" name="object 13749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0" name="object 13750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1" name="object 13751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2" name="object 13752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3" name="object 13753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4" name="object 13754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5" name="object 13755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6" name="object 13756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7" name="object 13757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8" name="object 13758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9" name="object 13759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0" name="object 13760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1" name="object 13761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2" name="object 13762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3" name="object 13763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4" name="object 13764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5" name="object 13765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6" name="object 13766"/>
          <p:cNvSpPr/>
          <p:nvPr/>
        </p:nvSpPr>
        <p:spPr>
          <a:xfrm>
            <a:off x="230973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7" name="object 13767"/>
          <p:cNvSpPr/>
          <p:nvPr/>
        </p:nvSpPr>
        <p:spPr>
          <a:xfrm>
            <a:off x="2309736" y="5922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8" name="object 13768"/>
          <p:cNvSpPr/>
          <p:nvPr/>
        </p:nvSpPr>
        <p:spPr>
          <a:xfrm>
            <a:off x="230973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9" name="object 13769"/>
          <p:cNvSpPr/>
          <p:nvPr/>
        </p:nvSpPr>
        <p:spPr>
          <a:xfrm>
            <a:off x="230973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0" name="object 13770"/>
          <p:cNvSpPr/>
          <p:nvPr/>
        </p:nvSpPr>
        <p:spPr>
          <a:xfrm>
            <a:off x="230973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1" name="object 13771"/>
          <p:cNvSpPr/>
          <p:nvPr/>
        </p:nvSpPr>
        <p:spPr>
          <a:xfrm>
            <a:off x="2309736" y="59250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2" name="object 13772"/>
          <p:cNvSpPr/>
          <p:nvPr/>
        </p:nvSpPr>
        <p:spPr>
          <a:xfrm>
            <a:off x="2309736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3" name="object 13773"/>
          <p:cNvSpPr/>
          <p:nvPr/>
        </p:nvSpPr>
        <p:spPr>
          <a:xfrm>
            <a:off x="2309736" y="59272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4" name="object 13774"/>
          <p:cNvSpPr/>
          <p:nvPr/>
        </p:nvSpPr>
        <p:spPr>
          <a:xfrm>
            <a:off x="2309736" y="59272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5" name="object 13775"/>
          <p:cNvSpPr/>
          <p:nvPr/>
        </p:nvSpPr>
        <p:spPr>
          <a:xfrm>
            <a:off x="23097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6" name="object 13776"/>
          <p:cNvSpPr/>
          <p:nvPr/>
        </p:nvSpPr>
        <p:spPr>
          <a:xfrm>
            <a:off x="2309736" y="59293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7" name="object 13777"/>
          <p:cNvSpPr/>
          <p:nvPr/>
        </p:nvSpPr>
        <p:spPr>
          <a:xfrm>
            <a:off x="2309736" y="5929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8" name="object 13778"/>
          <p:cNvSpPr/>
          <p:nvPr/>
        </p:nvSpPr>
        <p:spPr>
          <a:xfrm>
            <a:off x="230973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9" name="object 13779"/>
          <p:cNvSpPr/>
          <p:nvPr/>
        </p:nvSpPr>
        <p:spPr>
          <a:xfrm>
            <a:off x="230973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0" name="object 13780"/>
          <p:cNvSpPr/>
          <p:nvPr/>
        </p:nvSpPr>
        <p:spPr>
          <a:xfrm>
            <a:off x="2309736" y="59315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1" name="object 13781"/>
          <p:cNvSpPr/>
          <p:nvPr/>
        </p:nvSpPr>
        <p:spPr>
          <a:xfrm>
            <a:off x="2309736" y="5931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2" name="object 13782"/>
          <p:cNvSpPr/>
          <p:nvPr/>
        </p:nvSpPr>
        <p:spPr>
          <a:xfrm>
            <a:off x="23097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3" name="object 13783"/>
          <p:cNvSpPr/>
          <p:nvPr/>
        </p:nvSpPr>
        <p:spPr>
          <a:xfrm>
            <a:off x="23097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4" name="object 13784"/>
          <p:cNvSpPr/>
          <p:nvPr/>
        </p:nvSpPr>
        <p:spPr>
          <a:xfrm>
            <a:off x="23097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5" name="object 13785"/>
          <p:cNvSpPr/>
          <p:nvPr/>
        </p:nvSpPr>
        <p:spPr>
          <a:xfrm>
            <a:off x="23097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6" name="object 13786"/>
          <p:cNvSpPr/>
          <p:nvPr/>
        </p:nvSpPr>
        <p:spPr>
          <a:xfrm>
            <a:off x="230973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7" name="object 13787"/>
          <p:cNvSpPr/>
          <p:nvPr/>
        </p:nvSpPr>
        <p:spPr>
          <a:xfrm>
            <a:off x="2309736" y="5933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8" name="object 13788"/>
          <p:cNvSpPr/>
          <p:nvPr/>
        </p:nvSpPr>
        <p:spPr>
          <a:xfrm>
            <a:off x="230973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9" name="object 13789"/>
          <p:cNvSpPr/>
          <p:nvPr/>
        </p:nvSpPr>
        <p:spPr>
          <a:xfrm>
            <a:off x="230973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0" name="object 13790"/>
          <p:cNvSpPr/>
          <p:nvPr/>
        </p:nvSpPr>
        <p:spPr>
          <a:xfrm>
            <a:off x="230973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1" name="object 13791"/>
          <p:cNvSpPr/>
          <p:nvPr/>
        </p:nvSpPr>
        <p:spPr>
          <a:xfrm>
            <a:off x="230973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2" name="object 13792"/>
          <p:cNvSpPr/>
          <p:nvPr/>
        </p:nvSpPr>
        <p:spPr>
          <a:xfrm>
            <a:off x="230973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3" name="object 13793"/>
          <p:cNvSpPr/>
          <p:nvPr/>
        </p:nvSpPr>
        <p:spPr>
          <a:xfrm>
            <a:off x="230973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4" name="object 13794"/>
          <p:cNvSpPr/>
          <p:nvPr/>
        </p:nvSpPr>
        <p:spPr>
          <a:xfrm>
            <a:off x="2309736" y="59358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5" name="object 13795"/>
          <p:cNvSpPr/>
          <p:nvPr/>
        </p:nvSpPr>
        <p:spPr>
          <a:xfrm>
            <a:off x="2309736" y="5935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6" name="object 13796"/>
          <p:cNvSpPr/>
          <p:nvPr/>
        </p:nvSpPr>
        <p:spPr>
          <a:xfrm>
            <a:off x="230973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7" name="object 13797"/>
          <p:cNvSpPr/>
          <p:nvPr/>
        </p:nvSpPr>
        <p:spPr>
          <a:xfrm>
            <a:off x="230973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8" name="object 13798"/>
          <p:cNvSpPr/>
          <p:nvPr/>
        </p:nvSpPr>
        <p:spPr>
          <a:xfrm>
            <a:off x="230973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9" name="object 13799"/>
          <p:cNvSpPr/>
          <p:nvPr/>
        </p:nvSpPr>
        <p:spPr>
          <a:xfrm>
            <a:off x="230973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0" name="object 13800"/>
          <p:cNvSpPr/>
          <p:nvPr/>
        </p:nvSpPr>
        <p:spPr>
          <a:xfrm>
            <a:off x="230973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1" name="object 13801"/>
          <p:cNvSpPr/>
          <p:nvPr/>
        </p:nvSpPr>
        <p:spPr>
          <a:xfrm>
            <a:off x="230973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2" name="object 13802"/>
          <p:cNvSpPr/>
          <p:nvPr/>
        </p:nvSpPr>
        <p:spPr>
          <a:xfrm>
            <a:off x="230973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3" name="object 13803"/>
          <p:cNvSpPr/>
          <p:nvPr/>
        </p:nvSpPr>
        <p:spPr>
          <a:xfrm>
            <a:off x="230973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4" name="object 13804"/>
          <p:cNvSpPr/>
          <p:nvPr/>
        </p:nvSpPr>
        <p:spPr>
          <a:xfrm>
            <a:off x="2309736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5" name="object 13805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6" name="object 13806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7" name="object 13807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8" name="object 13808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9" name="object 13809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0" name="object 13810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1" name="object 13811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2" name="object 13812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3" name="object 13813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4" name="object 13814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5" name="object 13815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6" name="object 13816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7" name="object 13817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8" name="object 13818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9" name="object 13819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0" name="object 13820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1" name="object 13821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2" name="object 13822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3" name="object 13823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4" name="object 13824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5" name="object 13825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6" name="object 13826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7" name="object 13827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8" name="object 13828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9" name="object 13829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0" name="object 13830"/>
          <p:cNvSpPr/>
          <p:nvPr/>
        </p:nvSpPr>
        <p:spPr>
          <a:xfrm>
            <a:off x="230973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1" name="object 13831"/>
          <p:cNvSpPr/>
          <p:nvPr/>
        </p:nvSpPr>
        <p:spPr>
          <a:xfrm>
            <a:off x="2309736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2" name="object 13832"/>
          <p:cNvSpPr/>
          <p:nvPr/>
        </p:nvSpPr>
        <p:spPr>
          <a:xfrm>
            <a:off x="231188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3" name="object 13833"/>
          <p:cNvSpPr/>
          <p:nvPr/>
        </p:nvSpPr>
        <p:spPr>
          <a:xfrm>
            <a:off x="231188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4" name="object 13834"/>
          <p:cNvSpPr/>
          <p:nvPr/>
        </p:nvSpPr>
        <p:spPr>
          <a:xfrm>
            <a:off x="231188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5" name="object 13835"/>
          <p:cNvSpPr/>
          <p:nvPr/>
        </p:nvSpPr>
        <p:spPr>
          <a:xfrm>
            <a:off x="231188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6" name="object 13836"/>
          <p:cNvSpPr/>
          <p:nvPr/>
        </p:nvSpPr>
        <p:spPr>
          <a:xfrm>
            <a:off x="231188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7" name="object 13837"/>
          <p:cNvSpPr/>
          <p:nvPr/>
        </p:nvSpPr>
        <p:spPr>
          <a:xfrm>
            <a:off x="2942005" y="5899365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0" y="0"/>
                </a:moveTo>
                <a:lnTo>
                  <a:pt x="12865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8" name="object 13838"/>
          <p:cNvSpPr/>
          <p:nvPr/>
        </p:nvSpPr>
        <p:spPr>
          <a:xfrm>
            <a:off x="2954870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9" name="object 13839"/>
          <p:cNvSpPr/>
          <p:nvPr/>
        </p:nvSpPr>
        <p:spPr>
          <a:xfrm>
            <a:off x="2954870" y="5890793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89">
                <a:moveTo>
                  <a:pt x="0" y="8572"/>
                </a:moveTo>
                <a:lnTo>
                  <a:pt x="4292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0" name="object 13840"/>
          <p:cNvSpPr/>
          <p:nvPr/>
        </p:nvSpPr>
        <p:spPr>
          <a:xfrm>
            <a:off x="2959163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1" name="object 13841"/>
          <p:cNvSpPr/>
          <p:nvPr/>
        </p:nvSpPr>
        <p:spPr>
          <a:xfrm>
            <a:off x="2944164" y="589079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 h="0">
                <a:moveTo>
                  <a:pt x="149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2" name="object 13842"/>
          <p:cNvSpPr/>
          <p:nvPr/>
        </p:nvSpPr>
        <p:spPr>
          <a:xfrm>
            <a:off x="2944152" y="5882220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89">
                <a:moveTo>
                  <a:pt x="0" y="8572"/>
                </a:moveTo>
                <a:lnTo>
                  <a:pt x="4292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3" name="object 13843"/>
          <p:cNvSpPr/>
          <p:nvPr/>
        </p:nvSpPr>
        <p:spPr>
          <a:xfrm>
            <a:off x="2948444" y="5882220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0" y="0"/>
                </a:moveTo>
                <a:lnTo>
                  <a:pt x="12865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4" name="object 13844"/>
          <p:cNvSpPr/>
          <p:nvPr/>
        </p:nvSpPr>
        <p:spPr>
          <a:xfrm>
            <a:off x="2961297" y="58822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5" name="object 13845"/>
          <p:cNvSpPr/>
          <p:nvPr/>
        </p:nvSpPr>
        <p:spPr>
          <a:xfrm>
            <a:off x="2963443" y="5873648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0" y="8572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6" name="object 13846"/>
          <p:cNvSpPr/>
          <p:nvPr/>
        </p:nvSpPr>
        <p:spPr>
          <a:xfrm>
            <a:off x="2965589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7" name="object 13847"/>
          <p:cNvSpPr/>
          <p:nvPr/>
        </p:nvSpPr>
        <p:spPr>
          <a:xfrm>
            <a:off x="2937725" y="587364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278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8" name="object 13848"/>
          <p:cNvSpPr/>
          <p:nvPr/>
        </p:nvSpPr>
        <p:spPr>
          <a:xfrm>
            <a:off x="2937725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9" name="object 13849"/>
          <p:cNvSpPr/>
          <p:nvPr/>
        </p:nvSpPr>
        <p:spPr>
          <a:xfrm>
            <a:off x="2937725" y="58736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0" name="object 13850"/>
          <p:cNvSpPr/>
          <p:nvPr/>
        </p:nvSpPr>
        <p:spPr>
          <a:xfrm>
            <a:off x="2937725" y="58757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1" name="object 13851"/>
          <p:cNvSpPr/>
          <p:nvPr/>
        </p:nvSpPr>
        <p:spPr>
          <a:xfrm>
            <a:off x="2935579" y="587579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2" name="object 13852"/>
          <p:cNvSpPr/>
          <p:nvPr/>
        </p:nvSpPr>
        <p:spPr>
          <a:xfrm>
            <a:off x="2935579" y="5875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3" name="object 13853"/>
          <p:cNvSpPr/>
          <p:nvPr/>
        </p:nvSpPr>
        <p:spPr>
          <a:xfrm>
            <a:off x="2935579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4" name="object 13854"/>
          <p:cNvSpPr/>
          <p:nvPr/>
        </p:nvSpPr>
        <p:spPr>
          <a:xfrm>
            <a:off x="2935579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5" name="object 13855"/>
          <p:cNvSpPr/>
          <p:nvPr/>
        </p:nvSpPr>
        <p:spPr>
          <a:xfrm>
            <a:off x="2935579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6" name="object 13856"/>
          <p:cNvSpPr/>
          <p:nvPr/>
        </p:nvSpPr>
        <p:spPr>
          <a:xfrm>
            <a:off x="2935579" y="5877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7" name="object 13857"/>
          <p:cNvSpPr/>
          <p:nvPr/>
        </p:nvSpPr>
        <p:spPr>
          <a:xfrm>
            <a:off x="2935579" y="58800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8" name="object 13858"/>
          <p:cNvSpPr/>
          <p:nvPr/>
        </p:nvSpPr>
        <p:spPr>
          <a:xfrm>
            <a:off x="2935579" y="58800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9" name="object 13859"/>
          <p:cNvSpPr/>
          <p:nvPr/>
        </p:nvSpPr>
        <p:spPr>
          <a:xfrm>
            <a:off x="2935579" y="58800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0" name="object 13860"/>
          <p:cNvSpPr/>
          <p:nvPr/>
        </p:nvSpPr>
        <p:spPr>
          <a:xfrm>
            <a:off x="2935579" y="58800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1" name="object 13861"/>
          <p:cNvSpPr/>
          <p:nvPr/>
        </p:nvSpPr>
        <p:spPr>
          <a:xfrm>
            <a:off x="2935579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2" name="object 13862"/>
          <p:cNvSpPr/>
          <p:nvPr/>
        </p:nvSpPr>
        <p:spPr>
          <a:xfrm>
            <a:off x="2935579" y="5882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3" name="object 13863"/>
          <p:cNvSpPr/>
          <p:nvPr/>
        </p:nvSpPr>
        <p:spPr>
          <a:xfrm>
            <a:off x="2933433" y="58822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4" name="object 13864"/>
          <p:cNvSpPr/>
          <p:nvPr/>
        </p:nvSpPr>
        <p:spPr>
          <a:xfrm>
            <a:off x="2933433" y="58843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5" name="object 13865"/>
          <p:cNvSpPr/>
          <p:nvPr/>
        </p:nvSpPr>
        <p:spPr>
          <a:xfrm>
            <a:off x="2933433" y="58843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6" name="object 13866"/>
          <p:cNvSpPr/>
          <p:nvPr/>
        </p:nvSpPr>
        <p:spPr>
          <a:xfrm>
            <a:off x="2933433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7" name="object 13867"/>
          <p:cNvSpPr/>
          <p:nvPr/>
        </p:nvSpPr>
        <p:spPr>
          <a:xfrm>
            <a:off x="2933433" y="5886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8" name="object 13868"/>
          <p:cNvSpPr/>
          <p:nvPr/>
        </p:nvSpPr>
        <p:spPr>
          <a:xfrm>
            <a:off x="2933433" y="5886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9" name="object 13869"/>
          <p:cNvSpPr/>
          <p:nvPr/>
        </p:nvSpPr>
        <p:spPr>
          <a:xfrm>
            <a:off x="2933433" y="5888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0" name="object 13870"/>
          <p:cNvSpPr/>
          <p:nvPr/>
        </p:nvSpPr>
        <p:spPr>
          <a:xfrm>
            <a:off x="2933433" y="58886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1" name="object 13871"/>
          <p:cNvSpPr/>
          <p:nvPr/>
        </p:nvSpPr>
        <p:spPr>
          <a:xfrm>
            <a:off x="2931286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2" name="object 13872"/>
          <p:cNvSpPr/>
          <p:nvPr/>
        </p:nvSpPr>
        <p:spPr>
          <a:xfrm>
            <a:off x="2931299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3" name="object 13873"/>
          <p:cNvSpPr/>
          <p:nvPr/>
        </p:nvSpPr>
        <p:spPr>
          <a:xfrm>
            <a:off x="2931299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4" name="object 13874"/>
          <p:cNvSpPr/>
          <p:nvPr/>
        </p:nvSpPr>
        <p:spPr>
          <a:xfrm>
            <a:off x="2931299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5" name="object 13875"/>
          <p:cNvSpPr/>
          <p:nvPr/>
        </p:nvSpPr>
        <p:spPr>
          <a:xfrm>
            <a:off x="2931299" y="5895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6" name="object 13876"/>
          <p:cNvSpPr/>
          <p:nvPr/>
        </p:nvSpPr>
        <p:spPr>
          <a:xfrm>
            <a:off x="2929153" y="58972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7" name="object 13877"/>
          <p:cNvSpPr/>
          <p:nvPr/>
        </p:nvSpPr>
        <p:spPr>
          <a:xfrm>
            <a:off x="2929153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8" name="object 13878"/>
          <p:cNvSpPr/>
          <p:nvPr/>
        </p:nvSpPr>
        <p:spPr>
          <a:xfrm>
            <a:off x="2929153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9" name="object 13879"/>
          <p:cNvSpPr/>
          <p:nvPr/>
        </p:nvSpPr>
        <p:spPr>
          <a:xfrm>
            <a:off x="2929153" y="5899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0" name="object 13880"/>
          <p:cNvSpPr/>
          <p:nvPr/>
        </p:nvSpPr>
        <p:spPr>
          <a:xfrm>
            <a:off x="2929153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1" name="object 13881"/>
          <p:cNvSpPr/>
          <p:nvPr/>
        </p:nvSpPr>
        <p:spPr>
          <a:xfrm>
            <a:off x="2927007" y="590151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2" name="object 13882"/>
          <p:cNvSpPr/>
          <p:nvPr/>
        </p:nvSpPr>
        <p:spPr>
          <a:xfrm>
            <a:off x="2927007" y="5901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3" name="object 13883"/>
          <p:cNvSpPr/>
          <p:nvPr/>
        </p:nvSpPr>
        <p:spPr>
          <a:xfrm>
            <a:off x="2927007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4" name="object 13884"/>
          <p:cNvSpPr/>
          <p:nvPr/>
        </p:nvSpPr>
        <p:spPr>
          <a:xfrm>
            <a:off x="2927007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5" name="object 13885"/>
          <p:cNvSpPr/>
          <p:nvPr/>
        </p:nvSpPr>
        <p:spPr>
          <a:xfrm>
            <a:off x="2927007" y="59036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6" name="object 13886"/>
          <p:cNvSpPr/>
          <p:nvPr/>
        </p:nvSpPr>
        <p:spPr>
          <a:xfrm>
            <a:off x="2927007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7" name="object 13887"/>
          <p:cNvSpPr/>
          <p:nvPr/>
        </p:nvSpPr>
        <p:spPr>
          <a:xfrm>
            <a:off x="2927007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8" name="object 13888"/>
          <p:cNvSpPr/>
          <p:nvPr/>
        </p:nvSpPr>
        <p:spPr>
          <a:xfrm>
            <a:off x="2927007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9" name="object 13889"/>
          <p:cNvSpPr/>
          <p:nvPr/>
        </p:nvSpPr>
        <p:spPr>
          <a:xfrm>
            <a:off x="2927007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0" name="object 13890"/>
          <p:cNvSpPr/>
          <p:nvPr/>
        </p:nvSpPr>
        <p:spPr>
          <a:xfrm>
            <a:off x="2927007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1" name="object 13891"/>
          <p:cNvSpPr/>
          <p:nvPr/>
        </p:nvSpPr>
        <p:spPr>
          <a:xfrm>
            <a:off x="2924860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2" name="object 13892"/>
          <p:cNvSpPr/>
          <p:nvPr/>
        </p:nvSpPr>
        <p:spPr>
          <a:xfrm>
            <a:off x="2924860" y="590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3" name="object 13893"/>
          <p:cNvSpPr/>
          <p:nvPr/>
        </p:nvSpPr>
        <p:spPr>
          <a:xfrm>
            <a:off x="2924860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4" name="object 13894"/>
          <p:cNvSpPr/>
          <p:nvPr/>
        </p:nvSpPr>
        <p:spPr>
          <a:xfrm>
            <a:off x="2924860" y="59100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5" name="object 13895"/>
          <p:cNvSpPr/>
          <p:nvPr/>
        </p:nvSpPr>
        <p:spPr>
          <a:xfrm>
            <a:off x="2924860" y="5910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6" name="object 13896"/>
          <p:cNvSpPr/>
          <p:nvPr/>
        </p:nvSpPr>
        <p:spPr>
          <a:xfrm>
            <a:off x="2924860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7" name="object 13897"/>
          <p:cNvSpPr/>
          <p:nvPr/>
        </p:nvSpPr>
        <p:spPr>
          <a:xfrm>
            <a:off x="2924860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8" name="object 13898"/>
          <p:cNvSpPr/>
          <p:nvPr/>
        </p:nvSpPr>
        <p:spPr>
          <a:xfrm>
            <a:off x="2924860" y="59122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9" name="object 13899"/>
          <p:cNvSpPr/>
          <p:nvPr/>
        </p:nvSpPr>
        <p:spPr>
          <a:xfrm>
            <a:off x="2924860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0" name="object 13900"/>
          <p:cNvSpPr/>
          <p:nvPr/>
        </p:nvSpPr>
        <p:spPr>
          <a:xfrm>
            <a:off x="2924860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1" name="object 13901"/>
          <p:cNvSpPr/>
          <p:nvPr/>
        </p:nvSpPr>
        <p:spPr>
          <a:xfrm>
            <a:off x="2922714" y="59143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2" name="object 13902"/>
          <p:cNvSpPr/>
          <p:nvPr/>
        </p:nvSpPr>
        <p:spPr>
          <a:xfrm>
            <a:off x="292272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3" name="object 13903"/>
          <p:cNvSpPr/>
          <p:nvPr/>
        </p:nvSpPr>
        <p:spPr>
          <a:xfrm>
            <a:off x="292272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4" name="object 13904"/>
          <p:cNvSpPr/>
          <p:nvPr/>
        </p:nvSpPr>
        <p:spPr>
          <a:xfrm>
            <a:off x="2922727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5" name="object 13905"/>
          <p:cNvSpPr/>
          <p:nvPr/>
        </p:nvSpPr>
        <p:spPr>
          <a:xfrm>
            <a:off x="2922727" y="59165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6" name="object 13906"/>
          <p:cNvSpPr/>
          <p:nvPr/>
        </p:nvSpPr>
        <p:spPr>
          <a:xfrm>
            <a:off x="2922727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7" name="object 13907"/>
          <p:cNvSpPr/>
          <p:nvPr/>
        </p:nvSpPr>
        <p:spPr>
          <a:xfrm>
            <a:off x="2922727" y="59186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8" name="object 13908"/>
          <p:cNvSpPr/>
          <p:nvPr/>
        </p:nvSpPr>
        <p:spPr>
          <a:xfrm>
            <a:off x="2924860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9" name="object 13909"/>
          <p:cNvSpPr/>
          <p:nvPr/>
        </p:nvSpPr>
        <p:spPr>
          <a:xfrm>
            <a:off x="2924860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0" name="object 13910"/>
          <p:cNvSpPr/>
          <p:nvPr/>
        </p:nvSpPr>
        <p:spPr>
          <a:xfrm>
            <a:off x="2924860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1" name="object 13911"/>
          <p:cNvSpPr/>
          <p:nvPr/>
        </p:nvSpPr>
        <p:spPr>
          <a:xfrm>
            <a:off x="2924860" y="59186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2" name="object 13912"/>
          <p:cNvSpPr/>
          <p:nvPr/>
        </p:nvSpPr>
        <p:spPr>
          <a:xfrm>
            <a:off x="2927007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3" name="object 13913"/>
          <p:cNvSpPr/>
          <p:nvPr/>
        </p:nvSpPr>
        <p:spPr>
          <a:xfrm>
            <a:off x="2927007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4" name="object 13914"/>
          <p:cNvSpPr/>
          <p:nvPr/>
        </p:nvSpPr>
        <p:spPr>
          <a:xfrm>
            <a:off x="2927007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5" name="object 13915"/>
          <p:cNvSpPr/>
          <p:nvPr/>
        </p:nvSpPr>
        <p:spPr>
          <a:xfrm>
            <a:off x="2927007" y="59186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6" name="object 13916"/>
          <p:cNvSpPr/>
          <p:nvPr/>
        </p:nvSpPr>
        <p:spPr>
          <a:xfrm>
            <a:off x="2929153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7" name="object 13917"/>
          <p:cNvSpPr/>
          <p:nvPr/>
        </p:nvSpPr>
        <p:spPr>
          <a:xfrm>
            <a:off x="2929153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8" name="object 13918"/>
          <p:cNvSpPr/>
          <p:nvPr/>
        </p:nvSpPr>
        <p:spPr>
          <a:xfrm>
            <a:off x="2929153" y="59186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9" name="object 13919"/>
          <p:cNvSpPr/>
          <p:nvPr/>
        </p:nvSpPr>
        <p:spPr>
          <a:xfrm>
            <a:off x="2931299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0" name="object 13920"/>
          <p:cNvSpPr/>
          <p:nvPr/>
        </p:nvSpPr>
        <p:spPr>
          <a:xfrm>
            <a:off x="2931299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1" name="object 13921"/>
          <p:cNvSpPr/>
          <p:nvPr/>
        </p:nvSpPr>
        <p:spPr>
          <a:xfrm>
            <a:off x="2931299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2" name="object 13922"/>
          <p:cNvSpPr/>
          <p:nvPr/>
        </p:nvSpPr>
        <p:spPr>
          <a:xfrm>
            <a:off x="2931299" y="59186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3" name="object 13923"/>
          <p:cNvSpPr/>
          <p:nvPr/>
        </p:nvSpPr>
        <p:spPr>
          <a:xfrm>
            <a:off x="2933433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4" name="object 13924"/>
          <p:cNvSpPr/>
          <p:nvPr/>
        </p:nvSpPr>
        <p:spPr>
          <a:xfrm>
            <a:off x="2933433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5" name="object 13925"/>
          <p:cNvSpPr/>
          <p:nvPr/>
        </p:nvSpPr>
        <p:spPr>
          <a:xfrm>
            <a:off x="2933433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6" name="object 13926"/>
          <p:cNvSpPr/>
          <p:nvPr/>
        </p:nvSpPr>
        <p:spPr>
          <a:xfrm>
            <a:off x="2933433" y="59186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7" name="object 13927"/>
          <p:cNvSpPr/>
          <p:nvPr/>
        </p:nvSpPr>
        <p:spPr>
          <a:xfrm>
            <a:off x="2935579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8" name="object 13928"/>
          <p:cNvSpPr/>
          <p:nvPr/>
        </p:nvSpPr>
        <p:spPr>
          <a:xfrm>
            <a:off x="2935579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9" name="object 13929"/>
          <p:cNvSpPr/>
          <p:nvPr/>
        </p:nvSpPr>
        <p:spPr>
          <a:xfrm>
            <a:off x="2935579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0" name="object 13930"/>
          <p:cNvSpPr/>
          <p:nvPr/>
        </p:nvSpPr>
        <p:spPr>
          <a:xfrm>
            <a:off x="2935579" y="59186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1" name="object 13931"/>
          <p:cNvSpPr/>
          <p:nvPr/>
        </p:nvSpPr>
        <p:spPr>
          <a:xfrm>
            <a:off x="2937725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2" name="object 13932"/>
          <p:cNvSpPr/>
          <p:nvPr/>
        </p:nvSpPr>
        <p:spPr>
          <a:xfrm>
            <a:off x="2937725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3" name="object 13933"/>
          <p:cNvSpPr/>
          <p:nvPr/>
        </p:nvSpPr>
        <p:spPr>
          <a:xfrm>
            <a:off x="2937725" y="59186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4" name="object 13934"/>
          <p:cNvSpPr/>
          <p:nvPr/>
        </p:nvSpPr>
        <p:spPr>
          <a:xfrm>
            <a:off x="2939872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5" name="object 13935"/>
          <p:cNvSpPr/>
          <p:nvPr/>
        </p:nvSpPr>
        <p:spPr>
          <a:xfrm>
            <a:off x="2939872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6" name="object 13936"/>
          <p:cNvSpPr/>
          <p:nvPr/>
        </p:nvSpPr>
        <p:spPr>
          <a:xfrm>
            <a:off x="2939872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7" name="object 13937"/>
          <p:cNvSpPr/>
          <p:nvPr/>
        </p:nvSpPr>
        <p:spPr>
          <a:xfrm>
            <a:off x="2939872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8" name="object 13938"/>
          <p:cNvSpPr/>
          <p:nvPr/>
        </p:nvSpPr>
        <p:spPr>
          <a:xfrm>
            <a:off x="2939872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9" name="object 13939"/>
          <p:cNvSpPr/>
          <p:nvPr/>
        </p:nvSpPr>
        <p:spPr>
          <a:xfrm>
            <a:off x="2939872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0" name="object 13940"/>
          <p:cNvSpPr/>
          <p:nvPr/>
        </p:nvSpPr>
        <p:spPr>
          <a:xfrm>
            <a:off x="2939872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1" name="object 13941"/>
          <p:cNvSpPr/>
          <p:nvPr/>
        </p:nvSpPr>
        <p:spPr>
          <a:xfrm>
            <a:off x="2939872" y="59186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2" name="object 13942"/>
          <p:cNvSpPr/>
          <p:nvPr/>
        </p:nvSpPr>
        <p:spPr>
          <a:xfrm>
            <a:off x="2942005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3" name="object 13943"/>
          <p:cNvSpPr/>
          <p:nvPr/>
        </p:nvSpPr>
        <p:spPr>
          <a:xfrm>
            <a:off x="2942005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4" name="object 13944"/>
          <p:cNvSpPr/>
          <p:nvPr/>
        </p:nvSpPr>
        <p:spPr>
          <a:xfrm>
            <a:off x="2942005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5" name="object 13945"/>
          <p:cNvSpPr/>
          <p:nvPr/>
        </p:nvSpPr>
        <p:spPr>
          <a:xfrm>
            <a:off x="2942005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6" name="object 13946"/>
          <p:cNvSpPr/>
          <p:nvPr/>
        </p:nvSpPr>
        <p:spPr>
          <a:xfrm>
            <a:off x="2942005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7" name="object 13947"/>
          <p:cNvSpPr/>
          <p:nvPr/>
        </p:nvSpPr>
        <p:spPr>
          <a:xfrm>
            <a:off x="2942005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8" name="object 13948"/>
          <p:cNvSpPr/>
          <p:nvPr/>
        </p:nvSpPr>
        <p:spPr>
          <a:xfrm>
            <a:off x="2942005" y="59186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9" name="object 13949"/>
          <p:cNvSpPr/>
          <p:nvPr/>
        </p:nvSpPr>
        <p:spPr>
          <a:xfrm>
            <a:off x="2944152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0" name="object 13950"/>
          <p:cNvSpPr/>
          <p:nvPr/>
        </p:nvSpPr>
        <p:spPr>
          <a:xfrm>
            <a:off x="2944152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1" name="object 13951"/>
          <p:cNvSpPr/>
          <p:nvPr/>
        </p:nvSpPr>
        <p:spPr>
          <a:xfrm>
            <a:off x="2944152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2" name="object 13952"/>
          <p:cNvSpPr/>
          <p:nvPr/>
        </p:nvSpPr>
        <p:spPr>
          <a:xfrm>
            <a:off x="2944152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3" name="object 13953"/>
          <p:cNvSpPr/>
          <p:nvPr/>
        </p:nvSpPr>
        <p:spPr>
          <a:xfrm>
            <a:off x="2944152" y="59186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4" name="object 13954"/>
          <p:cNvSpPr/>
          <p:nvPr/>
        </p:nvSpPr>
        <p:spPr>
          <a:xfrm>
            <a:off x="2946298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5" name="object 13955"/>
          <p:cNvSpPr/>
          <p:nvPr/>
        </p:nvSpPr>
        <p:spPr>
          <a:xfrm>
            <a:off x="2946298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6" name="object 13956"/>
          <p:cNvSpPr/>
          <p:nvPr/>
        </p:nvSpPr>
        <p:spPr>
          <a:xfrm>
            <a:off x="2946298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7" name="object 13957"/>
          <p:cNvSpPr/>
          <p:nvPr/>
        </p:nvSpPr>
        <p:spPr>
          <a:xfrm>
            <a:off x="2946298" y="59186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8" name="object 13958"/>
          <p:cNvSpPr/>
          <p:nvPr/>
        </p:nvSpPr>
        <p:spPr>
          <a:xfrm>
            <a:off x="2948444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9" name="object 13959"/>
          <p:cNvSpPr/>
          <p:nvPr/>
        </p:nvSpPr>
        <p:spPr>
          <a:xfrm>
            <a:off x="2948444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0" name="object 13960"/>
          <p:cNvSpPr/>
          <p:nvPr/>
        </p:nvSpPr>
        <p:spPr>
          <a:xfrm>
            <a:off x="2948444" y="59186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1" name="object 13961"/>
          <p:cNvSpPr/>
          <p:nvPr/>
        </p:nvSpPr>
        <p:spPr>
          <a:xfrm>
            <a:off x="2950591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2" name="object 13962"/>
          <p:cNvSpPr/>
          <p:nvPr/>
        </p:nvSpPr>
        <p:spPr>
          <a:xfrm>
            <a:off x="2950591" y="59165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3" name="object 13963"/>
          <p:cNvSpPr/>
          <p:nvPr/>
        </p:nvSpPr>
        <p:spPr>
          <a:xfrm>
            <a:off x="2952724" y="5907938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0" y="8572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4" name="object 13964"/>
          <p:cNvSpPr/>
          <p:nvPr/>
        </p:nvSpPr>
        <p:spPr>
          <a:xfrm>
            <a:off x="295487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5" name="object 13965"/>
          <p:cNvSpPr/>
          <p:nvPr/>
        </p:nvSpPr>
        <p:spPr>
          <a:xfrm>
            <a:off x="295487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6" name="object 13966"/>
          <p:cNvSpPr/>
          <p:nvPr/>
        </p:nvSpPr>
        <p:spPr>
          <a:xfrm>
            <a:off x="2952724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7" name="object 13967"/>
          <p:cNvSpPr/>
          <p:nvPr/>
        </p:nvSpPr>
        <p:spPr>
          <a:xfrm>
            <a:off x="2950578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8" name="object 13968"/>
          <p:cNvSpPr/>
          <p:nvPr/>
        </p:nvSpPr>
        <p:spPr>
          <a:xfrm>
            <a:off x="2950591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9" name="object 13969"/>
          <p:cNvSpPr/>
          <p:nvPr/>
        </p:nvSpPr>
        <p:spPr>
          <a:xfrm>
            <a:off x="2948444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0" name="object 13970"/>
          <p:cNvSpPr/>
          <p:nvPr/>
        </p:nvSpPr>
        <p:spPr>
          <a:xfrm>
            <a:off x="2948444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1" name="object 13971"/>
          <p:cNvSpPr/>
          <p:nvPr/>
        </p:nvSpPr>
        <p:spPr>
          <a:xfrm>
            <a:off x="2946298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2" name="object 13972"/>
          <p:cNvSpPr/>
          <p:nvPr/>
        </p:nvSpPr>
        <p:spPr>
          <a:xfrm>
            <a:off x="2946298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3" name="object 13973"/>
          <p:cNvSpPr/>
          <p:nvPr/>
        </p:nvSpPr>
        <p:spPr>
          <a:xfrm>
            <a:off x="2944152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4" name="object 13974"/>
          <p:cNvSpPr/>
          <p:nvPr/>
        </p:nvSpPr>
        <p:spPr>
          <a:xfrm>
            <a:off x="294415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5" name="object 13975"/>
          <p:cNvSpPr/>
          <p:nvPr/>
        </p:nvSpPr>
        <p:spPr>
          <a:xfrm>
            <a:off x="2942005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6" name="object 13976"/>
          <p:cNvSpPr/>
          <p:nvPr/>
        </p:nvSpPr>
        <p:spPr>
          <a:xfrm>
            <a:off x="2942005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7" name="object 13977"/>
          <p:cNvSpPr/>
          <p:nvPr/>
        </p:nvSpPr>
        <p:spPr>
          <a:xfrm>
            <a:off x="2939859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8" name="object 13978"/>
          <p:cNvSpPr/>
          <p:nvPr/>
        </p:nvSpPr>
        <p:spPr>
          <a:xfrm>
            <a:off x="293987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9" name="object 13979"/>
          <p:cNvSpPr/>
          <p:nvPr/>
        </p:nvSpPr>
        <p:spPr>
          <a:xfrm>
            <a:off x="2939872" y="5899365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0" y="8572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0" name="object 13980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1" name="object 13981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2" name="object 13982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3" name="object 13983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4" name="object 13984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5" name="object 13985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6" name="object 13986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7" name="object 13987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8" name="object 13988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9" name="object 13989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0" name="object 13990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1" name="object 13991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2" name="object 13992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3" name="object 13993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4" name="object 13994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5" name="object 13995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6" name="object 13996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7" name="object 13997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8" name="object 13998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9" name="object 13999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0" name="object 14000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1" name="object 14001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2" name="object 14002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3" name="object 14003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4" name="object 14004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5" name="object 14005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6" name="object 14006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7" name="object 14007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8" name="object 14008"/>
          <p:cNvSpPr/>
          <p:nvPr/>
        </p:nvSpPr>
        <p:spPr>
          <a:xfrm>
            <a:off x="3389960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9" name="object 14009"/>
          <p:cNvSpPr/>
          <p:nvPr/>
        </p:nvSpPr>
        <p:spPr>
          <a:xfrm>
            <a:off x="33899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0" name="object 14010"/>
          <p:cNvSpPr/>
          <p:nvPr/>
        </p:nvSpPr>
        <p:spPr>
          <a:xfrm>
            <a:off x="33899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1" name="object 14011"/>
          <p:cNvSpPr/>
          <p:nvPr/>
        </p:nvSpPr>
        <p:spPr>
          <a:xfrm>
            <a:off x="33899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2" name="object 14012"/>
          <p:cNvSpPr/>
          <p:nvPr/>
        </p:nvSpPr>
        <p:spPr>
          <a:xfrm>
            <a:off x="33899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3" name="object 14013"/>
          <p:cNvSpPr/>
          <p:nvPr/>
        </p:nvSpPr>
        <p:spPr>
          <a:xfrm>
            <a:off x="33899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4" name="object 14014"/>
          <p:cNvSpPr/>
          <p:nvPr/>
        </p:nvSpPr>
        <p:spPr>
          <a:xfrm>
            <a:off x="33899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5" name="object 14015"/>
          <p:cNvSpPr/>
          <p:nvPr/>
        </p:nvSpPr>
        <p:spPr>
          <a:xfrm>
            <a:off x="33899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6" name="object 14016"/>
          <p:cNvSpPr/>
          <p:nvPr/>
        </p:nvSpPr>
        <p:spPr>
          <a:xfrm>
            <a:off x="33899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7" name="object 14017"/>
          <p:cNvSpPr/>
          <p:nvPr/>
        </p:nvSpPr>
        <p:spPr>
          <a:xfrm>
            <a:off x="33899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8" name="object 14018"/>
          <p:cNvSpPr/>
          <p:nvPr/>
        </p:nvSpPr>
        <p:spPr>
          <a:xfrm>
            <a:off x="3387813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9" name="object 14019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0" name="object 14020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1" name="object 14021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2" name="object 14022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3" name="object 14023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4" name="object 14024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5" name="object 14025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6" name="object 14026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7" name="object 14027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8" name="object 14028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9" name="object 14029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0" name="object 14030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1" name="object 14031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2" name="object 14032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3" name="object 14033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4" name="object 14034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5" name="object 14035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6" name="object 14036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7" name="object 14037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8" name="object 14038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9" name="object 14039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0" name="object 14040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1" name="object 14041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2" name="object 14042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3" name="object 14043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4" name="object 14044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5" name="object 14045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6" name="object 14046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7" name="object 14047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8" name="object 14048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9" name="object 14049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0" name="object 14050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1" name="object 14051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2" name="object 14052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3" name="object 14053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4" name="object 14054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5" name="object 14055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6" name="object 14056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7" name="object 14057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8" name="object 14058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9" name="object 14059"/>
          <p:cNvSpPr/>
          <p:nvPr/>
        </p:nvSpPr>
        <p:spPr>
          <a:xfrm>
            <a:off x="338782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0" name="object 14060"/>
          <p:cNvSpPr/>
          <p:nvPr/>
        </p:nvSpPr>
        <p:spPr>
          <a:xfrm>
            <a:off x="3387826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1" name="object 14061"/>
          <p:cNvSpPr/>
          <p:nvPr/>
        </p:nvSpPr>
        <p:spPr>
          <a:xfrm>
            <a:off x="33899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2" name="object 14062"/>
          <p:cNvSpPr/>
          <p:nvPr/>
        </p:nvSpPr>
        <p:spPr>
          <a:xfrm>
            <a:off x="33899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3" name="object 14063"/>
          <p:cNvSpPr/>
          <p:nvPr/>
        </p:nvSpPr>
        <p:spPr>
          <a:xfrm>
            <a:off x="33899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4" name="object 14064"/>
          <p:cNvSpPr/>
          <p:nvPr/>
        </p:nvSpPr>
        <p:spPr>
          <a:xfrm>
            <a:off x="33899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5" name="object 14065"/>
          <p:cNvSpPr/>
          <p:nvPr/>
        </p:nvSpPr>
        <p:spPr>
          <a:xfrm>
            <a:off x="33899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6" name="object 14066"/>
          <p:cNvSpPr/>
          <p:nvPr/>
        </p:nvSpPr>
        <p:spPr>
          <a:xfrm>
            <a:off x="33899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7" name="object 14067"/>
          <p:cNvSpPr/>
          <p:nvPr/>
        </p:nvSpPr>
        <p:spPr>
          <a:xfrm>
            <a:off x="33899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8" name="object 14068"/>
          <p:cNvSpPr/>
          <p:nvPr/>
        </p:nvSpPr>
        <p:spPr>
          <a:xfrm>
            <a:off x="33899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9" name="object 14069"/>
          <p:cNvSpPr/>
          <p:nvPr/>
        </p:nvSpPr>
        <p:spPr>
          <a:xfrm>
            <a:off x="3389960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0" name="object 14070"/>
          <p:cNvSpPr/>
          <p:nvPr/>
        </p:nvSpPr>
        <p:spPr>
          <a:xfrm>
            <a:off x="3389960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1" name="object 14071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2" name="object 14072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3" name="object 14073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4" name="object 14074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5" name="object 14075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6" name="object 14076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7" name="object 14077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8" name="object 14078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9" name="object 14079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0" name="object 14080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1" name="object 14081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2" name="object 14082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3" name="object 14083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4" name="object 14084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5" name="object 14085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6" name="object 14086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7" name="object 14087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8" name="object 14088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9" name="object 14089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0" name="object 14090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1" name="object 14091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2" name="object 14092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3" name="object 14093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4" name="object 14094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5" name="object 14095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6" name="object 14096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7" name="object 14097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8" name="object 14098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9" name="object 14099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0" name="object 14100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1" name="object 14101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2" name="object 14102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3" name="object 14103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4" name="object 14104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5" name="object 14105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6" name="object 14106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7" name="object 14107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8" name="object 14108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9" name="object 14109"/>
          <p:cNvSpPr/>
          <p:nvPr/>
        </p:nvSpPr>
        <p:spPr>
          <a:xfrm>
            <a:off x="3392106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0" name="object 14110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1" name="object 14111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2" name="object 14112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3" name="object 14113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4" name="object 14114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5" name="object 14115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6" name="object 14116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7" name="object 14117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8" name="object 14118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9" name="object 14119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0" name="object 14120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1" name="object 14121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2" name="object 14122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3" name="object 14123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4" name="object 14124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5" name="object 14125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6" name="object 14126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7" name="object 14127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8" name="object 14128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9" name="object 14129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0" name="object 14130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1" name="object 14131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2" name="object 14132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3" name="object 14133"/>
          <p:cNvSpPr/>
          <p:nvPr/>
        </p:nvSpPr>
        <p:spPr>
          <a:xfrm>
            <a:off x="2260434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4" name="object 14134"/>
          <p:cNvSpPr/>
          <p:nvPr/>
        </p:nvSpPr>
        <p:spPr>
          <a:xfrm>
            <a:off x="22604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5" name="object 14135"/>
          <p:cNvSpPr/>
          <p:nvPr/>
        </p:nvSpPr>
        <p:spPr>
          <a:xfrm>
            <a:off x="22604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6" name="object 14136"/>
          <p:cNvSpPr/>
          <p:nvPr/>
        </p:nvSpPr>
        <p:spPr>
          <a:xfrm>
            <a:off x="22604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7" name="object 14137"/>
          <p:cNvSpPr/>
          <p:nvPr/>
        </p:nvSpPr>
        <p:spPr>
          <a:xfrm>
            <a:off x="22604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8" name="object 14138"/>
          <p:cNvSpPr/>
          <p:nvPr/>
        </p:nvSpPr>
        <p:spPr>
          <a:xfrm>
            <a:off x="22604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9" name="object 14139"/>
          <p:cNvSpPr/>
          <p:nvPr/>
        </p:nvSpPr>
        <p:spPr>
          <a:xfrm>
            <a:off x="22604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0" name="object 14140"/>
          <p:cNvSpPr/>
          <p:nvPr/>
        </p:nvSpPr>
        <p:spPr>
          <a:xfrm>
            <a:off x="22604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1" name="object 14141"/>
          <p:cNvSpPr/>
          <p:nvPr/>
        </p:nvSpPr>
        <p:spPr>
          <a:xfrm>
            <a:off x="22604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2" name="object 14142"/>
          <p:cNvSpPr/>
          <p:nvPr/>
        </p:nvSpPr>
        <p:spPr>
          <a:xfrm>
            <a:off x="22604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3" name="object 14143"/>
          <p:cNvSpPr/>
          <p:nvPr/>
        </p:nvSpPr>
        <p:spPr>
          <a:xfrm>
            <a:off x="22604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4" name="object 14144"/>
          <p:cNvSpPr/>
          <p:nvPr/>
        </p:nvSpPr>
        <p:spPr>
          <a:xfrm>
            <a:off x="22604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5" name="object 14145"/>
          <p:cNvSpPr/>
          <p:nvPr/>
        </p:nvSpPr>
        <p:spPr>
          <a:xfrm>
            <a:off x="22604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6" name="object 14146"/>
          <p:cNvSpPr/>
          <p:nvPr/>
        </p:nvSpPr>
        <p:spPr>
          <a:xfrm>
            <a:off x="2258288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7" name="object 14147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8" name="object 14148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9" name="object 14149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0" name="object 14150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1" name="object 14151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2" name="object 14152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3" name="object 14153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4" name="object 14154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5" name="object 14155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6" name="object 14156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7" name="object 14157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8" name="object 14158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9" name="object 14159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0" name="object 14160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1" name="object 14161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2" name="object 14162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3" name="object 14163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4" name="object 14164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5" name="object 14165"/>
          <p:cNvSpPr/>
          <p:nvPr/>
        </p:nvSpPr>
        <p:spPr>
          <a:xfrm>
            <a:off x="2256154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6" name="object 14166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7" name="object 14167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8" name="object 14168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9" name="object 14169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0" name="object 14170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1" name="object 14171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2" name="object 14172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3" name="object 14173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4" name="object 14174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5" name="object 14175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6" name="object 14176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7" name="object 14177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8" name="object 14178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9" name="object 14179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0" name="object 14180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1" name="object 14181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2" name="object 14182"/>
          <p:cNvSpPr/>
          <p:nvPr/>
        </p:nvSpPr>
        <p:spPr>
          <a:xfrm>
            <a:off x="225615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3" name="object 14183"/>
          <p:cNvSpPr/>
          <p:nvPr/>
        </p:nvSpPr>
        <p:spPr>
          <a:xfrm>
            <a:off x="2256154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4" name="object 14184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5" name="object 14185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6" name="object 14186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7" name="object 14187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8" name="object 14188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9" name="object 14189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0" name="object 14190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1" name="object 14191"/>
          <p:cNvSpPr/>
          <p:nvPr/>
        </p:nvSpPr>
        <p:spPr>
          <a:xfrm>
            <a:off x="225830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2" name="object 14192"/>
          <p:cNvSpPr/>
          <p:nvPr/>
        </p:nvSpPr>
        <p:spPr>
          <a:xfrm>
            <a:off x="2258301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3" name="object 14193"/>
          <p:cNvSpPr/>
          <p:nvPr/>
        </p:nvSpPr>
        <p:spPr>
          <a:xfrm>
            <a:off x="22604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4" name="object 14194"/>
          <p:cNvSpPr/>
          <p:nvPr/>
        </p:nvSpPr>
        <p:spPr>
          <a:xfrm>
            <a:off x="22604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5" name="object 14195"/>
          <p:cNvSpPr/>
          <p:nvPr/>
        </p:nvSpPr>
        <p:spPr>
          <a:xfrm>
            <a:off x="22604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6" name="object 14196"/>
          <p:cNvSpPr/>
          <p:nvPr/>
        </p:nvSpPr>
        <p:spPr>
          <a:xfrm>
            <a:off x="22604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7" name="object 14197"/>
          <p:cNvSpPr/>
          <p:nvPr/>
        </p:nvSpPr>
        <p:spPr>
          <a:xfrm>
            <a:off x="22604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8" name="object 14198"/>
          <p:cNvSpPr/>
          <p:nvPr/>
        </p:nvSpPr>
        <p:spPr>
          <a:xfrm>
            <a:off x="22604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9" name="object 14199"/>
          <p:cNvSpPr/>
          <p:nvPr/>
        </p:nvSpPr>
        <p:spPr>
          <a:xfrm>
            <a:off x="22604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0" name="object 14200"/>
          <p:cNvSpPr/>
          <p:nvPr/>
        </p:nvSpPr>
        <p:spPr>
          <a:xfrm>
            <a:off x="22604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1" name="object 14201"/>
          <p:cNvSpPr/>
          <p:nvPr/>
        </p:nvSpPr>
        <p:spPr>
          <a:xfrm>
            <a:off x="2260434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2" name="object 14202"/>
          <p:cNvSpPr/>
          <p:nvPr/>
        </p:nvSpPr>
        <p:spPr>
          <a:xfrm>
            <a:off x="2260434" y="59336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3" name="object 14203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4" name="object 14204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5" name="object 14205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6" name="object 14206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7" name="object 14207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8" name="object 14208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9" name="object 14209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0" name="object 14210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1" name="object 14211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2" name="object 14212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3" name="object 14213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4" name="object 14214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5" name="object 14215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6" name="object 14216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7" name="object 14217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8" name="object 14218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9" name="object 14219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0" name="object 14220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1" name="object 14221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2" name="object 14222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3" name="object 14223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4" name="object 14224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5" name="object 14225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6" name="object 14226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7" name="object 14227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8" name="object 14228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9" name="object 14229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0" name="object 14230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1" name="object 14231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2" name="object 14232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3" name="object 14233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4" name="object 14234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5" name="object 14235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6" name="object 14236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7" name="object 14237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8" name="object 14238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9" name="object 14239"/>
          <p:cNvSpPr/>
          <p:nvPr/>
        </p:nvSpPr>
        <p:spPr>
          <a:xfrm>
            <a:off x="2262581" y="5933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0" name="object 14240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1" name="object 14241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2" name="object 14242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3" name="object 14243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4" name="object 14244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5" name="object 14245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6" name="object 14246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7" name="object 14247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8" name="object 14248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9" name="object 14249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0" name="object 14250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1" name="object 14251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2" name="object 14252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3" name="object 14253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4" name="object 14254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5" name="object 14255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6" name="object 14256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7" name="object 14257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8" name="object 14258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9" name="object 14259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0" name="object 14260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1" name="object 14261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2" name="object 14262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3" name="object 14263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4" name="object 14264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5" name="object 14265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6" name="object 14266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7" name="object 14267"/>
          <p:cNvSpPr/>
          <p:nvPr/>
        </p:nvSpPr>
        <p:spPr>
          <a:xfrm>
            <a:off x="3344951" y="5922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8" name="object 14268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9" name="object 14269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0" name="object 14270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1" name="object 14271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2" name="object 14272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3" name="object 14273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4" name="object 14274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5" name="object 14275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6" name="object 14276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7" name="object 14277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8" name="object 14278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9" name="object 14279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0" name="object 14280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1" name="object 14281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2" name="object 14282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3" name="object 14283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4" name="object 14284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5" name="object 14285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6" name="object 14286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7" name="object 14287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8" name="object 14288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9" name="object 14289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0" name="object 14290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1" name="object 14291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2" name="object 14292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3" name="object 14293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4" name="object 14294"/>
          <p:cNvSpPr/>
          <p:nvPr/>
        </p:nvSpPr>
        <p:spPr>
          <a:xfrm>
            <a:off x="3344951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5" name="object 14295"/>
          <p:cNvSpPr/>
          <p:nvPr/>
        </p:nvSpPr>
        <p:spPr>
          <a:xfrm>
            <a:off x="3342805" y="59229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6" name="object 14296"/>
          <p:cNvSpPr/>
          <p:nvPr/>
        </p:nvSpPr>
        <p:spPr>
          <a:xfrm>
            <a:off x="3342805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7" name="object 14297"/>
          <p:cNvSpPr/>
          <p:nvPr/>
        </p:nvSpPr>
        <p:spPr>
          <a:xfrm>
            <a:off x="3342805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8" name="object 14298"/>
          <p:cNvSpPr/>
          <p:nvPr/>
        </p:nvSpPr>
        <p:spPr>
          <a:xfrm>
            <a:off x="3342805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9" name="object 14299"/>
          <p:cNvSpPr/>
          <p:nvPr/>
        </p:nvSpPr>
        <p:spPr>
          <a:xfrm>
            <a:off x="3342805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0" name="object 14300"/>
          <p:cNvSpPr/>
          <p:nvPr/>
        </p:nvSpPr>
        <p:spPr>
          <a:xfrm>
            <a:off x="3342805" y="5922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1" name="object 14301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2" name="object 14302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3" name="object 14303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4" name="object 14304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5" name="object 14305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6" name="object 14306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7" name="object 14307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8" name="object 14308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9" name="object 14309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0" name="object 14310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1" name="object 14311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2" name="object 14312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3" name="object 14313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4" name="object 14314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5" name="object 14315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6" name="object 14316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7" name="object 14317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8" name="object 14318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9" name="object 14319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0" name="object 14320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1" name="object 14321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2" name="object 14322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3" name="object 14323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4" name="object 14324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5" name="object 14325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6" name="object 14326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7" name="object 14327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8" name="object 14328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9" name="object 14329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0" name="object 14330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1" name="object 14331"/>
          <p:cNvSpPr/>
          <p:nvPr/>
        </p:nvSpPr>
        <p:spPr>
          <a:xfrm>
            <a:off x="334280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2" name="object 14332"/>
          <p:cNvSpPr/>
          <p:nvPr/>
        </p:nvSpPr>
        <p:spPr>
          <a:xfrm>
            <a:off x="3342805" y="592508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3" name="object 14333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4" name="object 14334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5" name="object 14335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6" name="object 14336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7" name="object 14337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8" name="object 14338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9" name="object 14339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0" name="object 14340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1" name="object 14341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2" name="object 14342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3" name="object 14343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4" name="object 14344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5" name="object 14345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6" name="object 14346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7" name="object 14347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8" name="object 14348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9" name="object 14349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0" name="object 14350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1" name="object 14351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2" name="object 14352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3" name="object 14353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4" name="object 14354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5" name="object 14355"/>
          <p:cNvSpPr/>
          <p:nvPr/>
        </p:nvSpPr>
        <p:spPr>
          <a:xfrm>
            <a:off x="3344951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6" name="object 14356"/>
          <p:cNvSpPr/>
          <p:nvPr/>
        </p:nvSpPr>
        <p:spPr>
          <a:xfrm>
            <a:off x="3396399" y="592508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7" name="object 14357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8" name="object 14358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9" name="object 14359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0" name="object 14360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1" name="object 14361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2" name="object 14362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3" name="object 14363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4" name="object 14364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5" name="object 14365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6" name="object 14366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7" name="object 14367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8" name="object 14368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9" name="object 14369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0" name="object 14370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1" name="object 14371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2" name="object 14372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3" name="object 14373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4" name="object 14374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5" name="object 14375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6" name="object 14376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7" name="object 14377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8" name="object 14378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9" name="object 14379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0" name="object 14380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1" name="object 14381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2" name="object 14382"/>
          <p:cNvSpPr/>
          <p:nvPr/>
        </p:nvSpPr>
        <p:spPr>
          <a:xfrm>
            <a:off x="339853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3" name="object 14383"/>
          <p:cNvSpPr/>
          <p:nvPr/>
        </p:nvSpPr>
        <p:spPr>
          <a:xfrm>
            <a:off x="3398532" y="5922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4" name="object 14384"/>
          <p:cNvSpPr/>
          <p:nvPr/>
        </p:nvSpPr>
        <p:spPr>
          <a:xfrm>
            <a:off x="3398532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5" name="object 14385"/>
          <p:cNvSpPr/>
          <p:nvPr/>
        </p:nvSpPr>
        <p:spPr>
          <a:xfrm>
            <a:off x="3398532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6" name="object 14386"/>
          <p:cNvSpPr/>
          <p:nvPr/>
        </p:nvSpPr>
        <p:spPr>
          <a:xfrm>
            <a:off x="3398532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7" name="object 14387"/>
          <p:cNvSpPr/>
          <p:nvPr/>
        </p:nvSpPr>
        <p:spPr>
          <a:xfrm>
            <a:off x="3396386" y="59229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8" name="object 14388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9" name="object 14389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0" name="object 14390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1" name="object 14391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2" name="object 14392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3" name="object 14393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4" name="object 14394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5" name="object 14395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6" name="object 14396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7" name="object 14397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8" name="object 14398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9" name="object 14399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0" name="object 14400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1" name="object 14401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2" name="object 14402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3" name="object 14403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4" name="object 14404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5" name="object 14405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6" name="object 14406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7" name="object 14407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8" name="object 14408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9" name="object 14409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0" name="object 14410"/>
          <p:cNvSpPr/>
          <p:nvPr/>
        </p:nvSpPr>
        <p:spPr>
          <a:xfrm>
            <a:off x="339639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1" name="object 14411"/>
          <p:cNvSpPr/>
          <p:nvPr/>
        </p:nvSpPr>
        <p:spPr>
          <a:xfrm>
            <a:off x="3394252" y="59229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2" name="object 14412"/>
          <p:cNvSpPr/>
          <p:nvPr/>
        </p:nvSpPr>
        <p:spPr>
          <a:xfrm>
            <a:off x="3394252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3" name="object 14413"/>
          <p:cNvSpPr/>
          <p:nvPr/>
        </p:nvSpPr>
        <p:spPr>
          <a:xfrm>
            <a:off x="3394252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4" name="object 14414"/>
          <p:cNvSpPr/>
          <p:nvPr/>
        </p:nvSpPr>
        <p:spPr>
          <a:xfrm>
            <a:off x="3394252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5" name="object 14415"/>
          <p:cNvSpPr/>
          <p:nvPr/>
        </p:nvSpPr>
        <p:spPr>
          <a:xfrm>
            <a:off x="3394252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6" name="object 14416"/>
          <p:cNvSpPr/>
          <p:nvPr/>
        </p:nvSpPr>
        <p:spPr>
          <a:xfrm>
            <a:off x="3394252" y="5922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7" name="object 14417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8" name="object 14418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9" name="object 14419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0" name="object 14420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1" name="object 14421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2" name="object 14422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3" name="object 14423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4" name="object 14424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5" name="object 14425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6" name="object 14426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7" name="object 14427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8" name="object 14428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9" name="object 14429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0" name="object 14430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1" name="object 14431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2" name="object 14432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3" name="object 14433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4" name="object 14434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5" name="object 14435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6" name="object 14436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7" name="object 14437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8" name="object 14438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9" name="object 14439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0" name="object 14440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1" name="object 14441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2" name="object 14442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3" name="object 14443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4" name="object 14444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5" name="object 14445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6" name="object 14446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7" name="object 14447"/>
          <p:cNvSpPr/>
          <p:nvPr/>
        </p:nvSpPr>
        <p:spPr>
          <a:xfrm>
            <a:off x="3394252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8" name="object 14448"/>
          <p:cNvSpPr/>
          <p:nvPr/>
        </p:nvSpPr>
        <p:spPr>
          <a:xfrm>
            <a:off x="3394252" y="592508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9" name="object 14449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0" name="object 14450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1" name="object 14451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2" name="object 14452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3" name="object 14453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4" name="object 14454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5" name="object 14455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6" name="object 14456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7" name="object 14457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8" name="object 14458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9" name="object 14459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0" name="object 14460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1" name="object 14461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2" name="object 14462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3" name="object 14463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4" name="object 14464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5" name="object 14465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6" name="object 14466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7" name="object 14467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8" name="object 14468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9" name="object 14469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0" name="object 14470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1" name="object 14471"/>
          <p:cNvSpPr/>
          <p:nvPr/>
        </p:nvSpPr>
        <p:spPr>
          <a:xfrm>
            <a:off x="3396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2" name="object 14472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3" name="object 14473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4" name="object 14474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5" name="object 14475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6" name="object 14476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7" name="object 14477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8" name="object 14478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9" name="object 14479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0" name="object 14480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1" name="object 14481"/>
          <p:cNvSpPr/>
          <p:nvPr/>
        </p:nvSpPr>
        <p:spPr>
          <a:xfrm>
            <a:off x="3329952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2" name="object 14482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3" name="object 14483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4" name="object 14484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5" name="object 14485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6" name="object 14486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7" name="object 14487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8" name="object 14488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9" name="object 14489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0" name="object 14490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1" name="object 14491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2" name="object 14492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3" name="object 14493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4" name="object 14494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5" name="object 14495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6" name="object 14496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7" name="object 14497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8" name="object 14498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9" name="object 14499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0" name="object 14500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1" name="object 14501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2" name="object 14502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3" name="object 14503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4" name="object 14504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5" name="object 14505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6" name="object 14506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7" name="object 14507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8" name="object 14508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9" name="object 14509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0" name="object 14510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1" name="object 14511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2" name="object 14512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3" name="object 14513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4" name="object 14514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5" name="object 14515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6" name="object 14516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7" name="object 14517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8" name="object 14518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9" name="object 14519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0" name="object 14520"/>
          <p:cNvSpPr/>
          <p:nvPr/>
        </p:nvSpPr>
        <p:spPr>
          <a:xfrm>
            <a:off x="3329952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1" name="object 14521"/>
          <p:cNvSpPr/>
          <p:nvPr/>
        </p:nvSpPr>
        <p:spPr>
          <a:xfrm>
            <a:off x="3329952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2" name="object 14522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3" name="object 14523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4" name="object 14524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5" name="object 14525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6" name="object 14526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7" name="object 14527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8" name="object 14528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9" name="object 14529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0" name="object 14530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1" name="object 14531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2" name="object 14532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3" name="object 14533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4" name="object 14534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5" name="object 14535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6" name="object 14536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7" name="object 14537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8" name="object 14538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9" name="object 14539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0" name="object 14540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1" name="object 14541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2" name="object 14542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3" name="object 14543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4" name="object 14544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5" name="object 14545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6" name="object 14546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7" name="object 14547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8" name="object 14548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9" name="object 14549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0" name="object 14550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1" name="object 14551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2" name="object 14552"/>
          <p:cNvSpPr/>
          <p:nvPr/>
        </p:nvSpPr>
        <p:spPr>
          <a:xfrm>
            <a:off x="3329952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3" name="object 14553"/>
          <p:cNvSpPr/>
          <p:nvPr/>
        </p:nvSpPr>
        <p:spPr>
          <a:xfrm>
            <a:off x="3329952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4" name="object 14554"/>
          <p:cNvSpPr/>
          <p:nvPr/>
        </p:nvSpPr>
        <p:spPr>
          <a:xfrm>
            <a:off x="33320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5" name="object 14555"/>
          <p:cNvSpPr/>
          <p:nvPr/>
        </p:nvSpPr>
        <p:spPr>
          <a:xfrm>
            <a:off x="33320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6" name="object 14556"/>
          <p:cNvSpPr/>
          <p:nvPr/>
        </p:nvSpPr>
        <p:spPr>
          <a:xfrm>
            <a:off x="33320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7" name="object 14557"/>
          <p:cNvSpPr/>
          <p:nvPr/>
        </p:nvSpPr>
        <p:spPr>
          <a:xfrm>
            <a:off x="33320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8" name="object 14558"/>
          <p:cNvSpPr/>
          <p:nvPr/>
        </p:nvSpPr>
        <p:spPr>
          <a:xfrm>
            <a:off x="33320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9" name="object 14559"/>
          <p:cNvSpPr/>
          <p:nvPr/>
        </p:nvSpPr>
        <p:spPr>
          <a:xfrm>
            <a:off x="33320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0" name="object 14560"/>
          <p:cNvSpPr/>
          <p:nvPr/>
        </p:nvSpPr>
        <p:spPr>
          <a:xfrm>
            <a:off x="33320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1" name="object 14561"/>
          <p:cNvSpPr/>
          <p:nvPr/>
        </p:nvSpPr>
        <p:spPr>
          <a:xfrm>
            <a:off x="33320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2" name="object 14562"/>
          <p:cNvSpPr/>
          <p:nvPr/>
        </p:nvSpPr>
        <p:spPr>
          <a:xfrm>
            <a:off x="33320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3" name="object 14563"/>
          <p:cNvSpPr/>
          <p:nvPr/>
        </p:nvSpPr>
        <p:spPr>
          <a:xfrm>
            <a:off x="33320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4" name="object 14564"/>
          <p:cNvSpPr/>
          <p:nvPr/>
        </p:nvSpPr>
        <p:spPr>
          <a:xfrm>
            <a:off x="33320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5" name="object 14565"/>
          <p:cNvSpPr/>
          <p:nvPr/>
        </p:nvSpPr>
        <p:spPr>
          <a:xfrm>
            <a:off x="33320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6" name="object 14566"/>
          <p:cNvSpPr/>
          <p:nvPr/>
        </p:nvSpPr>
        <p:spPr>
          <a:xfrm>
            <a:off x="33320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7" name="object 14567"/>
          <p:cNvSpPr/>
          <p:nvPr/>
        </p:nvSpPr>
        <p:spPr>
          <a:xfrm>
            <a:off x="3332098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8" name="object 14568"/>
          <p:cNvSpPr/>
          <p:nvPr/>
        </p:nvSpPr>
        <p:spPr>
          <a:xfrm>
            <a:off x="3332098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9" name="object 14569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0" name="object 14570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1" name="object 14571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2" name="object 14572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3" name="object 14573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4" name="object 14574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5" name="object 14575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6" name="object 14576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7" name="object 14577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8" name="object 14578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9" name="object 14579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0" name="object 14580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1" name="object 14581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2" name="object 14582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3" name="object 14583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4" name="object 14584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5" name="object 14585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6" name="object 14586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7" name="object 14587"/>
          <p:cNvSpPr/>
          <p:nvPr/>
        </p:nvSpPr>
        <p:spPr>
          <a:xfrm>
            <a:off x="3332098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8" name="object 14588"/>
          <p:cNvSpPr/>
          <p:nvPr/>
        </p:nvSpPr>
        <p:spPr>
          <a:xfrm>
            <a:off x="34263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9" name="object 14589"/>
          <p:cNvSpPr/>
          <p:nvPr/>
        </p:nvSpPr>
        <p:spPr>
          <a:xfrm>
            <a:off x="34263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0" name="object 14590"/>
          <p:cNvSpPr/>
          <p:nvPr/>
        </p:nvSpPr>
        <p:spPr>
          <a:xfrm>
            <a:off x="3424250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1" name="object 14591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2" name="object 14592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3" name="object 14593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4" name="object 14594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5" name="object 14595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6" name="object 14596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7" name="object 14597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8" name="object 14598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9" name="object 14599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0" name="object 14600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1" name="object 14601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2" name="object 14602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3" name="object 14603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4" name="object 14604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5" name="object 14605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6" name="object 14606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7" name="object 14607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8" name="object 14608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9" name="object 14609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0" name="object 14610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1" name="object 14611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2" name="object 14612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3" name="object 14613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4" name="object 14614"/>
          <p:cNvSpPr/>
          <p:nvPr/>
        </p:nvSpPr>
        <p:spPr>
          <a:xfrm>
            <a:off x="342426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5" name="object 14615"/>
          <p:cNvSpPr/>
          <p:nvPr/>
        </p:nvSpPr>
        <p:spPr>
          <a:xfrm>
            <a:off x="3422116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6" name="object 14616"/>
          <p:cNvSpPr/>
          <p:nvPr/>
        </p:nvSpPr>
        <p:spPr>
          <a:xfrm>
            <a:off x="34221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7" name="object 14617"/>
          <p:cNvSpPr/>
          <p:nvPr/>
        </p:nvSpPr>
        <p:spPr>
          <a:xfrm>
            <a:off x="34221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8" name="object 14618"/>
          <p:cNvSpPr/>
          <p:nvPr/>
        </p:nvSpPr>
        <p:spPr>
          <a:xfrm>
            <a:off x="34221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9" name="object 14619"/>
          <p:cNvSpPr/>
          <p:nvPr/>
        </p:nvSpPr>
        <p:spPr>
          <a:xfrm>
            <a:off x="34221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0" name="object 14620"/>
          <p:cNvSpPr/>
          <p:nvPr/>
        </p:nvSpPr>
        <p:spPr>
          <a:xfrm>
            <a:off x="34221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1" name="object 14621"/>
          <p:cNvSpPr/>
          <p:nvPr/>
        </p:nvSpPr>
        <p:spPr>
          <a:xfrm>
            <a:off x="34221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2" name="object 14622"/>
          <p:cNvSpPr/>
          <p:nvPr/>
        </p:nvSpPr>
        <p:spPr>
          <a:xfrm>
            <a:off x="34221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3" name="object 14623"/>
          <p:cNvSpPr/>
          <p:nvPr/>
        </p:nvSpPr>
        <p:spPr>
          <a:xfrm>
            <a:off x="34221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4" name="object 14624"/>
          <p:cNvSpPr/>
          <p:nvPr/>
        </p:nvSpPr>
        <p:spPr>
          <a:xfrm>
            <a:off x="34221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5" name="object 14625"/>
          <p:cNvSpPr/>
          <p:nvPr/>
        </p:nvSpPr>
        <p:spPr>
          <a:xfrm>
            <a:off x="34221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6" name="object 14626"/>
          <p:cNvSpPr/>
          <p:nvPr/>
        </p:nvSpPr>
        <p:spPr>
          <a:xfrm>
            <a:off x="34221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7" name="object 14627"/>
          <p:cNvSpPr/>
          <p:nvPr/>
        </p:nvSpPr>
        <p:spPr>
          <a:xfrm>
            <a:off x="34221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8" name="object 14628"/>
          <p:cNvSpPr/>
          <p:nvPr/>
        </p:nvSpPr>
        <p:spPr>
          <a:xfrm>
            <a:off x="34221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9" name="object 14629"/>
          <p:cNvSpPr/>
          <p:nvPr/>
        </p:nvSpPr>
        <p:spPr>
          <a:xfrm>
            <a:off x="34221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0" name="object 14630"/>
          <p:cNvSpPr/>
          <p:nvPr/>
        </p:nvSpPr>
        <p:spPr>
          <a:xfrm>
            <a:off x="34221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1" name="object 14631"/>
          <p:cNvSpPr/>
          <p:nvPr/>
        </p:nvSpPr>
        <p:spPr>
          <a:xfrm>
            <a:off x="34221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2" name="object 14632"/>
          <p:cNvSpPr/>
          <p:nvPr/>
        </p:nvSpPr>
        <p:spPr>
          <a:xfrm>
            <a:off x="34221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3" name="object 14633"/>
          <p:cNvSpPr/>
          <p:nvPr/>
        </p:nvSpPr>
        <p:spPr>
          <a:xfrm>
            <a:off x="34221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4" name="object 14634"/>
          <p:cNvSpPr/>
          <p:nvPr/>
        </p:nvSpPr>
        <p:spPr>
          <a:xfrm>
            <a:off x="34221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5" name="object 14635"/>
          <p:cNvSpPr/>
          <p:nvPr/>
        </p:nvSpPr>
        <p:spPr>
          <a:xfrm>
            <a:off x="34221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6" name="object 14636"/>
          <p:cNvSpPr/>
          <p:nvPr/>
        </p:nvSpPr>
        <p:spPr>
          <a:xfrm>
            <a:off x="342211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7" name="object 14637"/>
          <p:cNvSpPr/>
          <p:nvPr/>
        </p:nvSpPr>
        <p:spPr>
          <a:xfrm>
            <a:off x="3422116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8" name="object 14638"/>
          <p:cNvSpPr/>
          <p:nvPr/>
        </p:nvSpPr>
        <p:spPr>
          <a:xfrm>
            <a:off x="34221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9" name="object 14639"/>
          <p:cNvSpPr/>
          <p:nvPr/>
        </p:nvSpPr>
        <p:spPr>
          <a:xfrm>
            <a:off x="34221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0" name="object 14640"/>
          <p:cNvSpPr/>
          <p:nvPr/>
        </p:nvSpPr>
        <p:spPr>
          <a:xfrm>
            <a:off x="34221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1" name="object 14641"/>
          <p:cNvSpPr/>
          <p:nvPr/>
        </p:nvSpPr>
        <p:spPr>
          <a:xfrm>
            <a:off x="34221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2" name="object 14642"/>
          <p:cNvSpPr/>
          <p:nvPr/>
        </p:nvSpPr>
        <p:spPr>
          <a:xfrm>
            <a:off x="34221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3" name="object 14643"/>
          <p:cNvSpPr/>
          <p:nvPr/>
        </p:nvSpPr>
        <p:spPr>
          <a:xfrm>
            <a:off x="34221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4" name="object 14644"/>
          <p:cNvSpPr/>
          <p:nvPr/>
        </p:nvSpPr>
        <p:spPr>
          <a:xfrm>
            <a:off x="34221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5" name="object 14645"/>
          <p:cNvSpPr/>
          <p:nvPr/>
        </p:nvSpPr>
        <p:spPr>
          <a:xfrm>
            <a:off x="34221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6" name="object 14646"/>
          <p:cNvSpPr/>
          <p:nvPr/>
        </p:nvSpPr>
        <p:spPr>
          <a:xfrm>
            <a:off x="34221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7" name="object 14647"/>
          <p:cNvSpPr/>
          <p:nvPr/>
        </p:nvSpPr>
        <p:spPr>
          <a:xfrm>
            <a:off x="34221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8" name="object 14648"/>
          <p:cNvSpPr/>
          <p:nvPr/>
        </p:nvSpPr>
        <p:spPr>
          <a:xfrm>
            <a:off x="34221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9" name="object 14649"/>
          <p:cNvSpPr/>
          <p:nvPr/>
        </p:nvSpPr>
        <p:spPr>
          <a:xfrm>
            <a:off x="342211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0" name="object 14650"/>
          <p:cNvSpPr/>
          <p:nvPr/>
        </p:nvSpPr>
        <p:spPr>
          <a:xfrm>
            <a:off x="3422116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1" name="object 14651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2" name="object 14652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3" name="object 14653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4" name="object 14654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5" name="object 14655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6" name="object 14656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7" name="object 14657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8" name="object 14658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9" name="object 14659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0" name="object 14660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1" name="object 14661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2" name="object 14662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3" name="object 14663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4" name="object 14664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5" name="object 14665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6" name="object 14666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7" name="object 14667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8" name="object 14668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9" name="object 14669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0" name="object 14670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1" name="object 14671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2" name="object 14672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3" name="object 14673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4" name="object 14674"/>
          <p:cNvSpPr/>
          <p:nvPr/>
        </p:nvSpPr>
        <p:spPr>
          <a:xfrm>
            <a:off x="342426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5" name="object 14675"/>
          <p:cNvSpPr/>
          <p:nvPr/>
        </p:nvSpPr>
        <p:spPr>
          <a:xfrm>
            <a:off x="3424263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6" name="object 14676"/>
          <p:cNvSpPr/>
          <p:nvPr/>
        </p:nvSpPr>
        <p:spPr>
          <a:xfrm>
            <a:off x="34263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7" name="object 14677"/>
          <p:cNvSpPr/>
          <p:nvPr/>
        </p:nvSpPr>
        <p:spPr>
          <a:xfrm>
            <a:off x="34263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8" name="object 14678"/>
          <p:cNvSpPr/>
          <p:nvPr/>
        </p:nvSpPr>
        <p:spPr>
          <a:xfrm>
            <a:off x="34263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9" name="object 14679"/>
          <p:cNvSpPr/>
          <p:nvPr/>
        </p:nvSpPr>
        <p:spPr>
          <a:xfrm>
            <a:off x="34263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0" name="object 14680"/>
          <p:cNvSpPr/>
          <p:nvPr/>
        </p:nvSpPr>
        <p:spPr>
          <a:xfrm>
            <a:off x="34263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1" name="object 14681"/>
          <p:cNvSpPr/>
          <p:nvPr/>
        </p:nvSpPr>
        <p:spPr>
          <a:xfrm>
            <a:off x="34263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2" name="object 14682"/>
          <p:cNvSpPr/>
          <p:nvPr/>
        </p:nvSpPr>
        <p:spPr>
          <a:xfrm>
            <a:off x="34263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3" name="object 14683"/>
          <p:cNvSpPr/>
          <p:nvPr/>
        </p:nvSpPr>
        <p:spPr>
          <a:xfrm>
            <a:off x="3426396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4" name="object 14684"/>
          <p:cNvSpPr/>
          <p:nvPr/>
        </p:nvSpPr>
        <p:spPr>
          <a:xfrm>
            <a:off x="3426396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5" name="object 14685"/>
          <p:cNvSpPr/>
          <p:nvPr/>
        </p:nvSpPr>
        <p:spPr>
          <a:xfrm>
            <a:off x="34263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6" name="object 14686"/>
          <p:cNvSpPr/>
          <p:nvPr/>
        </p:nvSpPr>
        <p:spPr>
          <a:xfrm>
            <a:off x="34263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7" name="object 14687"/>
          <p:cNvSpPr/>
          <p:nvPr/>
        </p:nvSpPr>
        <p:spPr>
          <a:xfrm>
            <a:off x="34263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8" name="object 14688"/>
          <p:cNvSpPr/>
          <p:nvPr/>
        </p:nvSpPr>
        <p:spPr>
          <a:xfrm>
            <a:off x="34263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9" name="object 14689"/>
          <p:cNvSpPr/>
          <p:nvPr/>
        </p:nvSpPr>
        <p:spPr>
          <a:xfrm>
            <a:off x="34263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0" name="object 14690"/>
          <p:cNvSpPr/>
          <p:nvPr/>
        </p:nvSpPr>
        <p:spPr>
          <a:xfrm>
            <a:off x="34263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1" name="object 14691"/>
          <p:cNvSpPr/>
          <p:nvPr/>
        </p:nvSpPr>
        <p:spPr>
          <a:xfrm>
            <a:off x="34263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2" name="object 14692"/>
          <p:cNvSpPr/>
          <p:nvPr/>
        </p:nvSpPr>
        <p:spPr>
          <a:xfrm>
            <a:off x="34263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3" name="object 14693"/>
          <p:cNvSpPr/>
          <p:nvPr/>
        </p:nvSpPr>
        <p:spPr>
          <a:xfrm>
            <a:off x="34263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4" name="object 14694"/>
          <p:cNvSpPr/>
          <p:nvPr/>
        </p:nvSpPr>
        <p:spPr>
          <a:xfrm>
            <a:off x="34263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5" name="object 14695"/>
          <p:cNvSpPr/>
          <p:nvPr/>
        </p:nvSpPr>
        <p:spPr>
          <a:xfrm>
            <a:off x="34263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6" name="object 14696"/>
          <p:cNvSpPr/>
          <p:nvPr/>
        </p:nvSpPr>
        <p:spPr>
          <a:xfrm>
            <a:off x="34263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7" name="object 14697"/>
          <p:cNvSpPr/>
          <p:nvPr/>
        </p:nvSpPr>
        <p:spPr>
          <a:xfrm>
            <a:off x="34263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8" name="object 14698"/>
          <p:cNvSpPr/>
          <p:nvPr/>
        </p:nvSpPr>
        <p:spPr>
          <a:xfrm>
            <a:off x="34263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9" name="object 14699"/>
          <p:cNvSpPr/>
          <p:nvPr/>
        </p:nvSpPr>
        <p:spPr>
          <a:xfrm>
            <a:off x="34263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0" name="object 14700"/>
          <p:cNvSpPr/>
          <p:nvPr/>
        </p:nvSpPr>
        <p:spPr>
          <a:xfrm>
            <a:off x="34263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1" name="object 14701"/>
          <p:cNvSpPr/>
          <p:nvPr/>
        </p:nvSpPr>
        <p:spPr>
          <a:xfrm>
            <a:off x="34263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2" name="object 14702"/>
          <p:cNvSpPr/>
          <p:nvPr/>
        </p:nvSpPr>
        <p:spPr>
          <a:xfrm>
            <a:off x="34263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3" name="object 14703"/>
          <p:cNvSpPr/>
          <p:nvPr/>
        </p:nvSpPr>
        <p:spPr>
          <a:xfrm>
            <a:off x="3426396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4" name="object 14704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5" name="object 14705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6" name="object 14706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7" name="object 14707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8" name="object 14708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9" name="object 14709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0" name="object 14710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1" name="object 14711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2" name="object 14712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3" name="object 14713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4" name="object 14714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5" name="object 14715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6" name="object 14716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7" name="object 14717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8" name="object 14718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9" name="object 14719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0" name="object 14720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1" name="object 14721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2" name="object 14722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3" name="object 14723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4" name="object 14724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5" name="object 14725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6" name="object 14726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7" name="object 14727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8" name="object 14728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9" name="object 14729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0" name="object 14730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1" name="object 14731"/>
          <p:cNvSpPr/>
          <p:nvPr/>
        </p:nvSpPr>
        <p:spPr>
          <a:xfrm>
            <a:off x="2266873" y="5922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2" name="object 14732"/>
          <p:cNvSpPr/>
          <p:nvPr/>
        </p:nvSpPr>
        <p:spPr>
          <a:xfrm>
            <a:off x="226687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3" name="object 14733"/>
          <p:cNvSpPr/>
          <p:nvPr/>
        </p:nvSpPr>
        <p:spPr>
          <a:xfrm>
            <a:off x="226687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4" name="object 14734"/>
          <p:cNvSpPr/>
          <p:nvPr/>
        </p:nvSpPr>
        <p:spPr>
          <a:xfrm>
            <a:off x="226687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5" name="object 14735"/>
          <p:cNvSpPr/>
          <p:nvPr/>
        </p:nvSpPr>
        <p:spPr>
          <a:xfrm>
            <a:off x="226687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6" name="object 14736"/>
          <p:cNvSpPr/>
          <p:nvPr/>
        </p:nvSpPr>
        <p:spPr>
          <a:xfrm>
            <a:off x="226687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7" name="object 14737"/>
          <p:cNvSpPr/>
          <p:nvPr/>
        </p:nvSpPr>
        <p:spPr>
          <a:xfrm>
            <a:off x="226687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8" name="object 14738"/>
          <p:cNvSpPr/>
          <p:nvPr/>
        </p:nvSpPr>
        <p:spPr>
          <a:xfrm>
            <a:off x="226687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9" name="object 14739"/>
          <p:cNvSpPr/>
          <p:nvPr/>
        </p:nvSpPr>
        <p:spPr>
          <a:xfrm>
            <a:off x="226687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0" name="object 14740"/>
          <p:cNvSpPr/>
          <p:nvPr/>
        </p:nvSpPr>
        <p:spPr>
          <a:xfrm>
            <a:off x="226687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1" name="object 14741"/>
          <p:cNvSpPr/>
          <p:nvPr/>
        </p:nvSpPr>
        <p:spPr>
          <a:xfrm>
            <a:off x="226687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2" name="object 14742"/>
          <p:cNvSpPr/>
          <p:nvPr/>
        </p:nvSpPr>
        <p:spPr>
          <a:xfrm>
            <a:off x="226687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3" name="object 14743"/>
          <p:cNvSpPr/>
          <p:nvPr/>
        </p:nvSpPr>
        <p:spPr>
          <a:xfrm>
            <a:off x="226687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4" name="object 14744"/>
          <p:cNvSpPr/>
          <p:nvPr/>
        </p:nvSpPr>
        <p:spPr>
          <a:xfrm>
            <a:off x="226687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5" name="object 14745"/>
          <p:cNvSpPr/>
          <p:nvPr/>
        </p:nvSpPr>
        <p:spPr>
          <a:xfrm>
            <a:off x="226687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6" name="object 14746"/>
          <p:cNvSpPr/>
          <p:nvPr/>
        </p:nvSpPr>
        <p:spPr>
          <a:xfrm>
            <a:off x="226687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7" name="object 14747"/>
          <p:cNvSpPr/>
          <p:nvPr/>
        </p:nvSpPr>
        <p:spPr>
          <a:xfrm>
            <a:off x="226687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8" name="object 14748"/>
          <p:cNvSpPr/>
          <p:nvPr/>
        </p:nvSpPr>
        <p:spPr>
          <a:xfrm>
            <a:off x="226687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9" name="object 14749"/>
          <p:cNvSpPr/>
          <p:nvPr/>
        </p:nvSpPr>
        <p:spPr>
          <a:xfrm>
            <a:off x="226687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0" name="object 14750"/>
          <p:cNvSpPr/>
          <p:nvPr/>
        </p:nvSpPr>
        <p:spPr>
          <a:xfrm>
            <a:off x="226687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1" name="object 14751"/>
          <p:cNvSpPr/>
          <p:nvPr/>
        </p:nvSpPr>
        <p:spPr>
          <a:xfrm>
            <a:off x="226687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2" name="object 14752"/>
          <p:cNvSpPr/>
          <p:nvPr/>
        </p:nvSpPr>
        <p:spPr>
          <a:xfrm>
            <a:off x="226687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3" name="object 14753"/>
          <p:cNvSpPr/>
          <p:nvPr/>
        </p:nvSpPr>
        <p:spPr>
          <a:xfrm>
            <a:off x="2266873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4" name="object 14754"/>
          <p:cNvSpPr/>
          <p:nvPr/>
        </p:nvSpPr>
        <p:spPr>
          <a:xfrm>
            <a:off x="2264727" y="59229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5" name="object 14755"/>
          <p:cNvSpPr/>
          <p:nvPr/>
        </p:nvSpPr>
        <p:spPr>
          <a:xfrm>
            <a:off x="2264727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6" name="object 14756"/>
          <p:cNvSpPr/>
          <p:nvPr/>
        </p:nvSpPr>
        <p:spPr>
          <a:xfrm>
            <a:off x="2264727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7" name="object 14757"/>
          <p:cNvSpPr/>
          <p:nvPr/>
        </p:nvSpPr>
        <p:spPr>
          <a:xfrm>
            <a:off x="2264727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8" name="object 14758"/>
          <p:cNvSpPr/>
          <p:nvPr/>
        </p:nvSpPr>
        <p:spPr>
          <a:xfrm>
            <a:off x="2264727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9" name="object 14759"/>
          <p:cNvSpPr/>
          <p:nvPr/>
        </p:nvSpPr>
        <p:spPr>
          <a:xfrm>
            <a:off x="2264727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0" name="object 14760"/>
          <p:cNvSpPr/>
          <p:nvPr/>
        </p:nvSpPr>
        <p:spPr>
          <a:xfrm>
            <a:off x="2264727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1" name="object 14761"/>
          <p:cNvSpPr/>
          <p:nvPr/>
        </p:nvSpPr>
        <p:spPr>
          <a:xfrm>
            <a:off x="2264727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2" name="object 14762"/>
          <p:cNvSpPr/>
          <p:nvPr/>
        </p:nvSpPr>
        <p:spPr>
          <a:xfrm>
            <a:off x="2264727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3" name="object 14763"/>
          <p:cNvSpPr/>
          <p:nvPr/>
        </p:nvSpPr>
        <p:spPr>
          <a:xfrm>
            <a:off x="2264727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4" name="object 14764"/>
          <p:cNvSpPr/>
          <p:nvPr/>
        </p:nvSpPr>
        <p:spPr>
          <a:xfrm>
            <a:off x="2264727" y="5922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5" name="object 14765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6" name="object 14766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7" name="object 14767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8" name="object 14768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9" name="object 14769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0" name="object 14770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1" name="object 14771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2" name="object 14772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3" name="object 14773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4" name="object 14774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5" name="object 14775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6" name="object 14776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7" name="object 14777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8" name="object 14778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9" name="object 14779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0" name="object 14780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1" name="object 14781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2" name="object 14782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3" name="object 14783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4" name="object 14784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5" name="object 14785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6" name="object 14786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7" name="object 14787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8" name="object 14788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9" name="object 14789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0" name="object 14790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1" name="object 14791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2" name="object 14792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3" name="object 14793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4" name="object 14794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5" name="object 14795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6" name="object 14796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7" name="object 14797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8" name="object 14798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9" name="object 14799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0" name="object 14800"/>
          <p:cNvSpPr/>
          <p:nvPr/>
        </p:nvSpPr>
        <p:spPr>
          <a:xfrm>
            <a:off x="2264727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1" name="object 14801"/>
          <p:cNvSpPr/>
          <p:nvPr/>
        </p:nvSpPr>
        <p:spPr>
          <a:xfrm>
            <a:off x="2264727" y="592508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2" name="object 14802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3" name="object 14803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4" name="object 14804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5" name="object 14805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6" name="object 14806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7" name="object 14807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8" name="object 14808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9" name="object 14809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0" name="object 14810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1" name="object 14811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2" name="object 14812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3" name="object 14813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4" name="object 14814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5" name="object 14815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6" name="object 14816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7" name="object 14817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8" name="object 14818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9" name="object 14819"/>
          <p:cNvSpPr/>
          <p:nvPr/>
        </p:nvSpPr>
        <p:spPr>
          <a:xfrm>
            <a:off x="226687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0" name="object 14820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1" name="object 14821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2" name="object 14822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3" name="object 14823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4" name="object 14824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5" name="object 14825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6" name="object 14826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7" name="object 14827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8" name="object 14828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9" name="object 14829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0" name="object 14830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1" name="object 14831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2" name="object 14832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3" name="object 14833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4" name="object 14834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5" name="object 14835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6" name="object 14836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7" name="object 14837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8" name="object 14838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9" name="object 14839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0" name="object 14840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1" name="object 14841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2" name="object 14842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3" name="object 14843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4" name="object 14844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5" name="object 14845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6" name="object 14846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7" name="object 14847"/>
          <p:cNvSpPr/>
          <p:nvPr/>
        </p:nvSpPr>
        <p:spPr>
          <a:xfrm>
            <a:off x="2215426" y="5922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8" name="object 14848"/>
          <p:cNvSpPr/>
          <p:nvPr/>
        </p:nvSpPr>
        <p:spPr>
          <a:xfrm>
            <a:off x="221542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9" name="object 14849"/>
          <p:cNvSpPr/>
          <p:nvPr/>
        </p:nvSpPr>
        <p:spPr>
          <a:xfrm>
            <a:off x="221542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0" name="object 14850"/>
          <p:cNvSpPr/>
          <p:nvPr/>
        </p:nvSpPr>
        <p:spPr>
          <a:xfrm>
            <a:off x="221542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1" name="object 14851"/>
          <p:cNvSpPr/>
          <p:nvPr/>
        </p:nvSpPr>
        <p:spPr>
          <a:xfrm>
            <a:off x="221542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2" name="object 14852"/>
          <p:cNvSpPr/>
          <p:nvPr/>
        </p:nvSpPr>
        <p:spPr>
          <a:xfrm>
            <a:off x="221542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3" name="object 14853"/>
          <p:cNvSpPr/>
          <p:nvPr/>
        </p:nvSpPr>
        <p:spPr>
          <a:xfrm>
            <a:off x="221542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4" name="object 14854"/>
          <p:cNvSpPr/>
          <p:nvPr/>
        </p:nvSpPr>
        <p:spPr>
          <a:xfrm>
            <a:off x="221542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5" name="object 14855"/>
          <p:cNvSpPr/>
          <p:nvPr/>
        </p:nvSpPr>
        <p:spPr>
          <a:xfrm>
            <a:off x="221542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6" name="object 14856"/>
          <p:cNvSpPr/>
          <p:nvPr/>
        </p:nvSpPr>
        <p:spPr>
          <a:xfrm>
            <a:off x="221542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7" name="object 14857"/>
          <p:cNvSpPr/>
          <p:nvPr/>
        </p:nvSpPr>
        <p:spPr>
          <a:xfrm>
            <a:off x="221542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8" name="object 14858"/>
          <p:cNvSpPr/>
          <p:nvPr/>
        </p:nvSpPr>
        <p:spPr>
          <a:xfrm>
            <a:off x="221542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9" name="object 14859"/>
          <p:cNvSpPr/>
          <p:nvPr/>
        </p:nvSpPr>
        <p:spPr>
          <a:xfrm>
            <a:off x="221542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0" name="object 14860"/>
          <p:cNvSpPr/>
          <p:nvPr/>
        </p:nvSpPr>
        <p:spPr>
          <a:xfrm>
            <a:off x="221542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1" name="object 14861"/>
          <p:cNvSpPr/>
          <p:nvPr/>
        </p:nvSpPr>
        <p:spPr>
          <a:xfrm>
            <a:off x="221542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2" name="object 14862"/>
          <p:cNvSpPr/>
          <p:nvPr/>
        </p:nvSpPr>
        <p:spPr>
          <a:xfrm>
            <a:off x="221542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3" name="object 14863"/>
          <p:cNvSpPr/>
          <p:nvPr/>
        </p:nvSpPr>
        <p:spPr>
          <a:xfrm>
            <a:off x="221542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4" name="object 14864"/>
          <p:cNvSpPr/>
          <p:nvPr/>
        </p:nvSpPr>
        <p:spPr>
          <a:xfrm>
            <a:off x="221542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5" name="object 14865"/>
          <p:cNvSpPr/>
          <p:nvPr/>
        </p:nvSpPr>
        <p:spPr>
          <a:xfrm>
            <a:off x="221542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6" name="object 14866"/>
          <p:cNvSpPr/>
          <p:nvPr/>
        </p:nvSpPr>
        <p:spPr>
          <a:xfrm>
            <a:off x="221542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7" name="object 14867"/>
          <p:cNvSpPr/>
          <p:nvPr/>
        </p:nvSpPr>
        <p:spPr>
          <a:xfrm>
            <a:off x="221542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8" name="object 14868"/>
          <p:cNvSpPr/>
          <p:nvPr/>
        </p:nvSpPr>
        <p:spPr>
          <a:xfrm>
            <a:off x="221542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9" name="object 14869"/>
          <p:cNvSpPr/>
          <p:nvPr/>
        </p:nvSpPr>
        <p:spPr>
          <a:xfrm>
            <a:off x="221542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0" name="object 14870"/>
          <p:cNvSpPr/>
          <p:nvPr/>
        </p:nvSpPr>
        <p:spPr>
          <a:xfrm>
            <a:off x="2213279" y="59229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1" name="object 14871"/>
          <p:cNvSpPr/>
          <p:nvPr/>
        </p:nvSpPr>
        <p:spPr>
          <a:xfrm>
            <a:off x="221327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2" name="object 14872"/>
          <p:cNvSpPr/>
          <p:nvPr/>
        </p:nvSpPr>
        <p:spPr>
          <a:xfrm>
            <a:off x="221327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3" name="object 14873"/>
          <p:cNvSpPr/>
          <p:nvPr/>
        </p:nvSpPr>
        <p:spPr>
          <a:xfrm>
            <a:off x="221327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4" name="object 14874"/>
          <p:cNvSpPr/>
          <p:nvPr/>
        </p:nvSpPr>
        <p:spPr>
          <a:xfrm>
            <a:off x="221327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5" name="object 14875"/>
          <p:cNvSpPr/>
          <p:nvPr/>
        </p:nvSpPr>
        <p:spPr>
          <a:xfrm>
            <a:off x="221327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6" name="object 14876"/>
          <p:cNvSpPr/>
          <p:nvPr/>
        </p:nvSpPr>
        <p:spPr>
          <a:xfrm>
            <a:off x="221327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7" name="object 14877"/>
          <p:cNvSpPr/>
          <p:nvPr/>
        </p:nvSpPr>
        <p:spPr>
          <a:xfrm>
            <a:off x="221327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8" name="object 14878"/>
          <p:cNvSpPr/>
          <p:nvPr/>
        </p:nvSpPr>
        <p:spPr>
          <a:xfrm>
            <a:off x="221327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9" name="object 14879"/>
          <p:cNvSpPr/>
          <p:nvPr/>
        </p:nvSpPr>
        <p:spPr>
          <a:xfrm>
            <a:off x="221327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0" name="object 14880"/>
          <p:cNvSpPr/>
          <p:nvPr/>
        </p:nvSpPr>
        <p:spPr>
          <a:xfrm>
            <a:off x="2213279" y="5922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1" name="object 14881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2" name="object 14882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3" name="object 14883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4" name="object 14884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5" name="object 14885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6" name="object 14886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7" name="object 14887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8" name="object 14888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9" name="object 14889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0" name="object 14890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1" name="object 14891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2" name="object 14892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3" name="object 14893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4" name="object 14894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5" name="object 14895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6" name="object 14896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7" name="object 14897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8" name="object 14898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9" name="object 14899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0" name="object 14900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1" name="object 14901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2" name="object 14902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3" name="object 14903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4" name="object 14904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5" name="object 14905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6" name="object 14906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7" name="object 14907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8" name="object 14908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9" name="object 14909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0" name="object 14910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1" name="object 14911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2" name="object 14912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3" name="object 14913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4" name="object 14914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5" name="object 14915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6" name="object 14916"/>
          <p:cNvSpPr/>
          <p:nvPr/>
        </p:nvSpPr>
        <p:spPr>
          <a:xfrm>
            <a:off x="22132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7" name="object 14917"/>
          <p:cNvSpPr/>
          <p:nvPr/>
        </p:nvSpPr>
        <p:spPr>
          <a:xfrm>
            <a:off x="2213279" y="592508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8" name="object 14918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9" name="object 14919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0" name="object 14920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1" name="object 14921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2" name="object 14922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3" name="object 14923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4" name="object 14924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5" name="object 14925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6" name="object 14926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7" name="object 14927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8" name="object 14928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9" name="object 14929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0" name="object 14930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1" name="object 14931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2" name="object 14932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3" name="object 14933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4" name="object 14934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5" name="object 14935"/>
          <p:cNvSpPr/>
          <p:nvPr/>
        </p:nvSpPr>
        <p:spPr>
          <a:xfrm>
            <a:off x="221542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6" name="object 14936"/>
          <p:cNvSpPr/>
          <p:nvPr/>
        </p:nvSpPr>
        <p:spPr>
          <a:xfrm>
            <a:off x="22025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7" name="object 14937"/>
          <p:cNvSpPr/>
          <p:nvPr/>
        </p:nvSpPr>
        <p:spPr>
          <a:xfrm>
            <a:off x="22025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8" name="object 14938"/>
          <p:cNvSpPr/>
          <p:nvPr/>
        </p:nvSpPr>
        <p:spPr>
          <a:xfrm>
            <a:off x="22025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9" name="object 14939"/>
          <p:cNvSpPr/>
          <p:nvPr/>
        </p:nvSpPr>
        <p:spPr>
          <a:xfrm>
            <a:off x="2200427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0" name="object 14940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1" name="object 14941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2" name="object 14942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3" name="object 14943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4" name="object 14944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5" name="object 14945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6" name="object 14946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7" name="object 14947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8" name="object 14948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9" name="object 14949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0" name="object 14950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1" name="object 14951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2" name="object 14952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3" name="object 14953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4" name="object 14954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5" name="object 14955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6" name="object 14956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7" name="object 14957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8" name="object 14958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9" name="object 14959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0" name="object 14960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1" name="object 14961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2" name="object 14962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3" name="object 14963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4" name="object 14964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5" name="object 14965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6" name="object 14966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7" name="object 14967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8" name="object 14968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9" name="object 14969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0" name="object 14970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1" name="object 14971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2" name="object 14972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3" name="object 14973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4" name="object 14974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5" name="object 14975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6" name="object 14976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7" name="object 14977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8" name="object 14978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9" name="object 14979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0" name="object 14980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1" name="object 14981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2" name="object 14982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3" name="object 14983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4" name="object 14984"/>
          <p:cNvSpPr/>
          <p:nvPr/>
        </p:nvSpPr>
        <p:spPr>
          <a:xfrm>
            <a:off x="220042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5" name="object 14985"/>
          <p:cNvSpPr/>
          <p:nvPr/>
        </p:nvSpPr>
        <p:spPr>
          <a:xfrm>
            <a:off x="2200427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6" name="object 14986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7" name="object 14987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8" name="object 14988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9" name="object 14989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0" name="object 14990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1" name="object 14991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2" name="object 14992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3" name="object 14993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4" name="object 14994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5" name="object 14995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6" name="object 14996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7" name="object 14997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8" name="object 14998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9" name="object 14999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0" name="object 15000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1" name="object 15001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2" name="object 15002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3" name="object 15003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4" name="object 15004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5" name="object 15005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6" name="object 15006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7" name="object 15007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8" name="object 15008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9" name="object 15009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0" name="object 15010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1" name="object 15011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2" name="object 15012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3" name="object 15013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4" name="object 15014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5" name="object 15015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6" name="object 15016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7" name="object 15017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8" name="object 15018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9" name="object 15019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0" name="object 15020"/>
          <p:cNvSpPr/>
          <p:nvPr/>
        </p:nvSpPr>
        <p:spPr>
          <a:xfrm>
            <a:off x="220042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1" name="object 15021"/>
          <p:cNvSpPr/>
          <p:nvPr/>
        </p:nvSpPr>
        <p:spPr>
          <a:xfrm>
            <a:off x="2200427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2" name="object 15022"/>
          <p:cNvSpPr/>
          <p:nvPr/>
        </p:nvSpPr>
        <p:spPr>
          <a:xfrm>
            <a:off x="22025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3" name="object 15023"/>
          <p:cNvSpPr/>
          <p:nvPr/>
        </p:nvSpPr>
        <p:spPr>
          <a:xfrm>
            <a:off x="22025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4" name="object 15024"/>
          <p:cNvSpPr/>
          <p:nvPr/>
        </p:nvSpPr>
        <p:spPr>
          <a:xfrm>
            <a:off x="22025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5" name="object 15025"/>
          <p:cNvSpPr/>
          <p:nvPr/>
        </p:nvSpPr>
        <p:spPr>
          <a:xfrm>
            <a:off x="22025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6" name="object 15026"/>
          <p:cNvSpPr/>
          <p:nvPr/>
        </p:nvSpPr>
        <p:spPr>
          <a:xfrm>
            <a:off x="22025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7" name="object 15027"/>
          <p:cNvSpPr/>
          <p:nvPr/>
        </p:nvSpPr>
        <p:spPr>
          <a:xfrm>
            <a:off x="22025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8" name="object 15028"/>
          <p:cNvSpPr/>
          <p:nvPr/>
        </p:nvSpPr>
        <p:spPr>
          <a:xfrm>
            <a:off x="22025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9" name="object 15029"/>
          <p:cNvSpPr/>
          <p:nvPr/>
        </p:nvSpPr>
        <p:spPr>
          <a:xfrm>
            <a:off x="22025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0" name="object 15030"/>
          <p:cNvSpPr/>
          <p:nvPr/>
        </p:nvSpPr>
        <p:spPr>
          <a:xfrm>
            <a:off x="22025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1" name="object 15031"/>
          <p:cNvSpPr/>
          <p:nvPr/>
        </p:nvSpPr>
        <p:spPr>
          <a:xfrm>
            <a:off x="2202573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2" name="object 15032"/>
          <p:cNvSpPr/>
          <p:nvPr/>
        </p:nvSpPr>
        <p:spPr>
          <a:xfrm>
            <a:off x="2202573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3" name="object 15033"/>
          <p:cNvSpPr/>
          <p:nvPr/>
        </p:nvSpPr>
        <p:spPr>
          <a:xfrm>
            <a:off x="22025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4" name="object 15034"/>
          <p:cNvSpPr/>
          <p:nvPr/>
        </p:nvSpPr>
        <p:spPr>
          <a:xfrm>
            <a:off x="22025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5" name="object 15035"/>
          <p:cNvSpPr/>
          <p:nvPr/>
        </p:nvSpPr>
        <p:spPr>
          <a:xfrm>
            <a:off x="22025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6" name="object 15036"/>
          <p:cNvSpPr/>
          <p:nvPr/>
        </p:nvSpPr>
        <p:spPr>
          <a:xfrm>
            <a:off x="22025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7" name="object 15037"/>
          <p:cNvSpPr/>
          <p:nvPr/>
        </p:nvSpPr>
        <p:spPr>
          <a:xfrm>
            <a:off x="22025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8" name="object 15038"/>
          <p:cNvSpPr/>
          <p:nvPr/>
        </p:nvSpPr>
        <p:spPr>
          <a:xfrm>
            <a:off x="22025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9" name="object 15039"/>
          <p:cNvSpPr/>
          <p:nvPr/>
        </p:nvSpPr>
        <p:spPr>
          <a:xfrm>
            <a:off x="22025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0" name="object 15040"/>
          <p:cNvSpPr/>
          <p:nvPr/>
        </p:nvSpPr>
        <p:spPr>
          <a:xfrm>
            <a:off x="22025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1" name="object 15041"/>
          <p:cNvSpPr/>
          <p:nvPr/>
        </p:nvSpPr>
        <p:spPr>
          <a:xfrm>
            <a:off x="22025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2" name="object 15042"/>
          <p:cNvSpPr/>
          <p:nvPr/>
        </p:nvSpPr>
        <p:spPr>
          <a:xfrm>
            <a:off x="22025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3" name="object 15043"/>
          <p:cNvSpPr/>
          <p:nvPr/>
        </p:nvSpPr>
        <p:spPr>
          <a:xfrm>
            <a:off x="22025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4" name="object 15044"/>
          <p:cNvSpPr/>
          <p:nvPr/>
        </p:nvSpPr>
        <p:spPr>
          <a:xfrm>
            <a:off x="22025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5" name="object 15045"/>
          <p:cNvSpPr/>
          <p:nvPr/>
        </p:nvSpPr>
        <p:spPr>
          <a:xfrm>
            <a:off x="22025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6" name="object 15046"/>
          <p:cNvSpPr/>
          <p:nvPr/>
        </p:nvSpPr>
        <p:spPr>
          <a:xfrm>
            <a:off x="22025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7" name="object 15047"/>
          <p:cNvSpPr/>
          <p:nvPr/>
        </p:nvSpPr>
        <p:spPr>
          <a:xfrm>
            <a:off x="22025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8" name="object 15048"/>
          <p:cNvSpPr/>
          <p:nvPr/>
        </p:nvSpPr>
        <p:spPr>
          <a:xfrm>
            <a:off x="22025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9" name="object 15049"/>
          <p:cNvSpPr/>
          <p:nvPr/>
        </p:nvSpPr>
        <p:spPr>
          <a:xfrm>
            <a:off x="22025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0" name="object 15050"/>
          <p:cNvSpPr/>
          <p:nvPr/>
        </p:nvSpPr>
        <p:spPr>
          <a:xfrm>
            <a:off x="22025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1" name="object 15051"/>
          <p:cNvSpPr/>
          <p:nvPr/>
        </p:nvSpPr>
        <p:spPr>
          <a:xfrm>
            <a:off x="2202573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2" name="object 15052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3" name="object 15053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4" name="object 15054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5" name="object 15055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6" name="object 15056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7" name="object 15057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8" name="object 15058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9" name="object 15059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0" name="object 15060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1" name="object 15061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2" name="object 15062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3" name="object 15063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4" name="object 15064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5" name="object 15065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6" name="object 15066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7" name="object 15067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8" name="object 15068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9" name="object 15069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0" name="object 15070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1" name="object 15071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2" name="object 15072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3" name="object 15073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4" name="object 15074"/>
          <p:cNvSpPr/>
          <p:nvPr/>
        </p:nvSpPr>
        <p:spPr>
          <a:xfrm>
            <a:off x="2292591" y="59379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5" name="object 15075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6" name="object 15076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7" name="object 15077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8" name="object 15078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9" name="object 15079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0" name="object 15080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1" name="object 15081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2" name="object 15082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3" name="object 15083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4" name="object 15084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5" name="object 15085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6" name="object 15086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7" name="object 15087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8" name="object 15088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9" name="object 15089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0" name="object 15090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1" name="object 15091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2" name="object 15092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3" name="object 15093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4" name="object 15094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5" name="object 15095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6" name="object 15096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7" name="object 15097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8" name="object 15098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9" name="object 15099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0" name="object 15100"/>
          <p:cNvSpPr/>
          <p:nvPr/>
        </p:nvSpPr>
        <p:spPr>
          <a:xfrm>
            <a:off x="2292591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1" name="object 15101"/>
          <p:cNvSpPr/>
          <p:nvPr/>
        </p:nvSpPr>
        <p:spPr>
          <a:xfrm>
            <a:off x="2292591" y="5937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2" name="object 15102"/>
          <p:cNvSpPr/>
          <p:nvPr/>
        </p:nvSpPr>
        <p:spPr>
          <a:xfrm>
            <a:off x="229259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3" name="object 15103"/>
          <p:cNvSpPr/>
          <p:nvPr/>
        </p:nvSpPr>
        <p:spPr>
          <a:xfrm>
            <a:off x="229259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4" name="object 15104"/>
          <p:cNvSpPr/>
          <p:nvPr/>
        </p:nvSpPr>
        <p:spPr>
          <a:xfrm>
            <a:off x="229259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5" name="object 15105"/>
          <p:cNvSpPr/>
          <p:nvPr/>
        </p:nvSpPr>
        <p:spPr>
          <a:xfrm>
            <a:off x="229259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6" name="object 15106"/>
          <p:cNvSpPr/>
          <p:nvPr/>
        </p:nvSpPr>
        <p:spPr>
          <a:xfrm>
            <a:off x="229259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7" name="object 15107"/>
          <p:cNvSpPr/>
          <p:nvPr/>
        </p:nvSpPr>
        <p:spPr>
          <a:xfrm>
            <a:off x="229259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8" name="object 15108"/>
          <p:cNvSpPr/>
          <p:nvPr/>
        </p:nvSpPr>
        <p:spPr>
          <a:xfrm>
            <a:off x="229259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9" name="object 15109"/>
          <p:cNvSpPr/>
          <p:nvPr/>
        </p:nvSpPr>
        <p:spPr>
          <a:xfrm>
            <a:off x="229259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0" name="object 15110"/>
          <p:cNvSpPr/>
          <p:nvPr/>
        </p:nvSpPr>
        <p:spPr>
          <a:xfrm>
            <a:off x="229259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1" name="object 15111"/>
          <p:cNvSpPr/>
          <p:nvPr/>
        </p:nvSpPr>
        <p:spPr>
          <a:xfrm>
            <a:off x="229259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2" name="object 15112"/>
          <p:cNvSpPr/>
          <p:nvPr/>
        </p:nvSpPr>
        <p:spPr>
          <a:xfrm>
            <a:off x="229259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3" name="object 15113"/>
          <p:cNvSpPr/>
          <p:nvPr/>
        </p:nvSpPr>
        <p:spPr>
          <a:xfrm>
            <a:off x="229259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4" name="object 15114"/>
          <p:cNvSpPr/>
          <p:nvPr/>
        </p:nvSpPr>
        <p:spPr>
          <a:xfrm>
            <a:off x="229259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5" name="object 15115"/>
          <p:cNvSpPr/>
          <p:nvPr/>
        </p:nvSpPr>
        <p:spPr>
          <a:xfrm>
            <a:off x="229259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6" name="object 15116"/>
          <p:cNvSpPr/>
          <p:nvPr/>
        </p:nvSpPr>
        <p:spPr>
          <a:xfrm>
            <a:off x="229259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7" name="object 15117"/>
          <p:cNvSpPr/>
          <p:nvPr/>
        </p:nvSpPr>
        <p:spPr>
          <a:xfrm>
            <a:off x="229259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8" name="object 15118"/>
          <p:cNvSpPr/>
          <p:nvPr/>
        </p:nvSpPr>
        <p:spPr>
          <a:xfrm>
            <a:off x="2292591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9" name="object 15119"/>
          <p:cNvSpPr/>
          <p:nvPr/>
        </p:nvSpPr>
        <p:spPr>
          <a:xfrm>
            <a:off x="2292591" y="59400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0" name="object 15120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1" name="object 15121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2" name="object 15122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3" name="object 15123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4" name="object 15124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5" name="object 15125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6" name="object 15126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7" name="object 15127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8" name="object 15128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9" name="object 15129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0" name="object 15130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1" name="object 15131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2" name="object 15132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3" name="object 15133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4" name="object 15134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5" name="object 15135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6" name="object 15136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7" name="object 15137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8" name="object 15138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9" name="object 15139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0" name="object 15140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1" name="object 15141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2" name="object 15142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3" name="object 15143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4" name="object 15144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5" name="object 15145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6" name="object 15146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7" name="object 15147"/>
          <p:cNvSpPr/>
          <p:nvPr/>
        </p:nvSpPr>
        <p:spPr>
          <a:xfrm>
            <a:off x="2294737" y="59400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8" name="object 15148"/>
          <p:cNvSpPr/>
          <p:nvPr/>
        </p:nvSpPr>
        <p:spPr>
          <a:xfrm>
            <a:off x="2294737" y="5937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9" name="object 15149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0" name="object 15150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1" name="object 15151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2" name="object 15152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3" name="object 15153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4" name="object 15154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5" name="object 15155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6" name="object 15156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7" name="object 15157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8" name="object 15158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9" name="object 15159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0" name="object 15160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1" name="object 15161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2" name="object 15162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3" name="object 15163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4" name="object 15164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5" name="object 15165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6" name="object 15166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7" name="object 15167"/>
          <p:cNvSpPr/>
          <p:nvPr/>
        </p:nvSpPr>
        <p:spPr>
          <a:xfrm>
            <a:off x="2294737" y="5937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8" name="object 15168"/>
          <p:cNvSpPr/>
          <p:nvPr/>
        </p:nvSpPr>
        <p:spPr>
          <a:xfrm>
            <a:off x="2738399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9" name="object 15169"/>
          <p:cNvSpPr/>
          <p:nvPr/>
        </p:nvSpPr>
        <p:spPr>
          <a:xfrm>
            <a:off x="2738399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0" name="object 15170"/>
          <p:cNvSpPr/>
          <p:nvPr/>
        </p:nvSpPr>
        <p:spPr>
          <a:xfrm>
            <a:off x="2738399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1" name="object 15171"/>
          <p:cNvSpPr/>
          <p:nvPr/>
        </p:nvSpPr>
        <p:spPr>
          <a:xfrm>
            <a:off x="2738399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2" name="object 15172"/>
          <p:cNvSpPr/>
          <p:nvPr/>
        </p:nvSpPr>
        <p:spPr>
          <a:xfrm>
            <a:off x="2738399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3" name="object 15173"/>
          <p:cNvSpPr/>
          <p:nvPr/>
        </p:nvSpPr>
        <p:spPr>
          <a:xfrm>
            <a:off x="2738399" y="59208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4" name="object 15174"/>
          <p:cNvSpPr/>
          <p:nvPr/>
        </p:nvSpPr>
        <p:spPr>
          <a:xfrm>
            <a:off x="2740545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5" name="object 15175"/>
          <p:cNvSpPr/>
          <p:nvPr/>
        </p:nvSpPr>
        <p:spPr>
          <a:xfrm>
            <a:off x="2740545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6" name="object 15176"/>
          <p:cNvSpPr/>
          <p:nvPr/>
        </p:nvSpPr>
        <p:spPr>
          <a:xfrm>
            <a:off x="2740545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7" name="object 15177"/>
          <p:cNvSpPr/>
          <p:nvPr/>
        </p:nvSpPr>
        <p:spPr>
          <a:xfrm>
            <a:off x="2740545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8" name="object 15178"/>
          <p:cNvSpPr/>
          <p:nvPr/>
        </p:nvSpPr>
        <p:spPr>
          <a:xfrm>
            <a:off x="2740545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9" name="object 15179"/>
          <p:cNvSpPr/>
          <p:nvPr/>
        </p:nvSpPr>
        <p:spPr>
          <a:xfrm>
            <a:off x="2740545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0" name="object 15180"/>
          <p:cNvSpPr/>
          <p:nvPr/>
        </p:nvSpPr>
        <p:spPr>
          <a:xfrm>
            <a:off x="2740545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1" name="object 15181"/>
          <p:cNvSpPr/>
          <p:nvPr/>
        </p:nvSpPr>
        <p:spPr>
          <a:xfrm>
            <a:off x="2740545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2" name="object 15182"/>
          <p:cNvSpPr/>
          <p:nvPr/>
        </p:nvSpPr>
        <p:spPr>
          <a:xfrm>
            <a:off x="2740545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3" name="object 15183"/>
          <p:cNvSpPr/>
          <p:nvPr/>
        </p:nvSpPr>
        <p:spPr>
          <a:xfrm>
            <a:off x="2740545" y="59208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4" name="object 15184"/>
          <p:cNvSpPr/>
          <p:nvPr/>
        </p:nvSpPr>
        <p:spPr>
          <a:xfrm>
            <a:off x="2742679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5" name="object 15185"/>
          <p:cNvSpPr/>
          <p:nvPr/>
        </p:nvSpPr>
        <p:spPr>
          <a:xfrm>
            <a:off x="2742679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6" name="object 15186"/>
          <p:cNvSpPr/>
          <p:nvPr/>
        </p:nvSpPr>
        <p:spPr>
          <a:xfrm>
            <a:off x="2742679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7" name="object 15187"/>
          <p:cNvSpPr/>
          <p:nvPr/>
        </p:nvSpPr>
        <p:spPr>
          <a:xfrm>
            <a:off x="2742679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8" name="object 15188"/>
          <p:cNvSpPr/>
          <p:nvPr/>
        </p:nvSpPr>
        <p:spPr>
          <a:xfrm>
            <a:off x="2742679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9" name="object 15189"/>
          <p:cNvSpPr/>
          <p:nvPr/>
        </p:nvSpPr>
        <p:spPr>
          <a:xfrm>
            <a:off x="2742679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0" name="object 15190"/>
          <p:cNvSpPr/>
          <p:nvPr/>
        </p:nvSpPr>
        <p:spPr>
          <a:xfrm>
            <a:off x="2742679" y="59208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1" name="object 15191"/>
          <p:cNvSpPr/>
          <p:nvPr/>
        </p:nvSpPr>
        <p:spPr>
          <a:xfrm>
            <a:off x="274267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2" name="object 15192"/>
          <p:cNvSpPr/>
          <p:nvPr/>
        </p:nvSpPr>
        <p:spPr>
          <a:xfrm>
            <a:off x="274267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3" name="object 15193"/>
          <p:cNvSpPr/>
          <p:nvPr/>
        </p:nvSpPr>
        <p:spPr>
          <a:xfrm>
            <a:off x="274267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4" name="object 15194"/>
          <p:cNvSpPr/>
          <p:nvPr/>
        </p:nvSpPr>
        <p:spPr>
          <a:xfrm>
            <a:off x="274267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5" name="object 15195"/>
          <p:cNvSpPr/>
          <p:nvPr/>
        </p:nvSpPr>
        <p:spPr>
          <a:xfrm>
            <a:off x="274267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6" name="object 15196"/>
          <p:cNvSpPr/>
          <p:nvPr/>
        </p:nvSpPr>
        <p:spPr>
          <a:xfrm>
            <a:off x="274267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7" name="object 15197"/>
          <p:cNvSpPr/>
          <p:nvPr/>
        </p:nvSpPr>
        <p:spPr>
          <a:xfrm>
            <a:off x="274267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8" name="object 15198"/>
          <p:cNvSpPr/>
          <p:nvPr/>
        </p:nvSpPr>
        <p:spPr>
          <a:xfrm>
            <a:off x="274267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9" name="object 15199"/>
          <p:cNvSpPr/>
          <p:nvPr/>
        </p:nvSpPr>
        <p:spPr>
          <a:xfrm>
            <a:off x="2742679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0" name="object 15200"/>
          <p:cNvSpPr/>
          <p:nvPr/>
        </p:nvSpPr>
        <p:spPr>
          <a:xfrm>
            <a:off x="2742679" y="5922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1" name="object 15201"/>
          <p:cNvSpPr/>
          <p:nvPr/>
        </p:nvSpPr>
        <p:spPr>
          <a:xfrm>
            <a:off x="27426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2" name="object 15202"/>
          <p:cNvSpPr/>
          <p:nvPr/>
        </p:nvSpPr>
        <p:spPr>
          <a:xfrm>
            <a:off x="27426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3" name="object 15203"/>
          <p:cNvSpPr/>
          <p:nvPr/>
        </p:nvSpPr>
        <p:spPr>
          <a:xfrm>
            <a:off x="27426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4" name="object 15204"/>
          <p:cNvSpPr/>
          <p:nvPr/>
        </p:nvSpPr>
        <p:spPr>
          <a:xfrm>
            <a:off x="274267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5" name="object 15205"/>
          <p:cNvSpPr/>
          <p:nvPr/>
        </p:nvSpPr>
        <p:spPr>
          <a:xfrm>
            <a:off x="2740532" y="592508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6" name="object 15206"/>
          <p:cNvSpPr/>
          <p:nvPr/>
        </p:nvSpPr>
        <p:spPr>
          <a:xfrm>
            <a:off x="274054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7" name="object 15207"/>
          <p:cNvSpPr/>
          <p:nvPr/>
        </p:nvSpPr>
        <p:spPr>
          <a:xfrm>
            <a:off x="274054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8" name="object 15208"/>
          <p:cNvSpPr/>
          <p:nvPr/>
        </p:nvSpPr>
        <p:spPr>
          <a:xfrm>
            <a:off x="2740545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9" name="object 15209"/>
          <p:cNvSpPr/>
          <p:nvPr/>
        </p:nvSpPr>
        <p:spPr>
          <a:xfrm>
            <a:off x="2738399" y="592508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0" name="object 15210"/>
          <p:cNvSpPr/>
          <p:nvPr/>
        </p:nvSpPr>
        <p:spPr>
          <a:xfrm>
            <a:off x="2738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1" name="object 15211"/>
          <p:cNvSpPr/>
          <p:nvPr/>
        </p:nvSpPr>
        <p:spPr>
          <a:xfrm>
            <a:off x="2738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2" name="object 15212"/>
          <p:cNvSpPr/>
          <p:nvPr/>
        </p:nvSpPr>
        <p:spPr>
          <a:xfrm>
            <a:off x="2738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3" name="object 15213"/>
          <p:cNvSpPr/>
          <p:nvPr/>
        </p:nvSpPr>
        <p:spPr>
          <a:xfrm>
            <a:off x="2738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4" name="object 15214"/>
          <p:cNvSpPr/>
          <p:nvPr/>
        </p:nvSpPr>
        <p:spPr>
          <a:xfrm>
            <a:off x="2738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5" name="object 15215"/>
          <p:cNvSpPr/>
          <p:nvPr/>
        </p:nvSpPr>
        <p:spPr>
          <a:xfrm>
            <a:off x="2738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6" name="object 15216"/>
          <p:cNvSpPr/>
          <p:nvPr/>
        </p:nvSpPr>
        <p:spPr>
          <a:xfrm>
            <a:off x="2738399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7" name="object 15217"/>
          <p:cNvSpPr/>
          <p:nvPr/>
        </p:nvSpPr>
        <p:spPr>
          <a:xfrm>
            <a:off x="2736253" y="592508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8" name="object 15218"/>
          <p:cNvSpPr/>
          <p:nvPr/>
        </p:nvSpPr>
        <p:spPr>
          <a:xfrm>
            <a:off x="273625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9" name="object 15219"/>
          <p:cNvSpPr/>
          <p:nvPr/>
        </p:nvSpPr>
        <p:spPr>
          <a:xfrm>
            <a:off x="273625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0" name="object 15220"/>
          <p:cNvSpPr/>
          <p:nvPr/>
        </p:nvSpPr>
        <p:spPr>
          <a:xfrm>
            <a:off x="273625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1" name="object 15221"/>
          <p:cNvSpPr/>
          <p:nvPr/>
        </p:nvSpPr>
        <p:spPr>
          <a:xfrm>
            <a:off x="273625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2" name="object 15222"/>
          <p:cNvSpPr/>
          <p:nvPr/>
        </p:nvSpPr>
        <p:spPr>
          <a:xfrm>
            <a:off x="273625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3" name="object 15223"/>
          <p:cNvSpPr/>
          <p:nvPr/>
        </p:nvSpPr>
        <p:spPr>
          <a:xfrm>
            <a:off x="273625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4" name="object 15224"/>
          <p:cNvSpPr/>
          <p:nvPr/>
        </p:nvSpPr>
        <p:spPr>
          <a:xfrm>
            <a:off x="273625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5" name="object 15225"/>
          <p:cNvSpPr/>
          <p:nvPr/>
        </p:nvSpPr>
        <p:spPr>
          <a:xfrm>
            <a:off x="2736253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6" name="object 15226"/>
          <p:cNvSpPr/>
          <p:nvPr/>
        </p:nvSpPr>
        <p:spPr>
          <a:xfrm>
            <a:off x="2734106" y="592508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7" name="object 15227"/>
          <p:cNvSpPr/>
          <p:nvPr/>
        </p:nvSpPr>
        <p:spPr>
          <a:xfrm>
            <a:off x="273410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8" name="object 15228"/>
          <p:cNvSpPr/>
          <p:nvPr/>
        </p:nvSpPr>
        <p:spPr>
          <a:xfrm>
            <a:off x="273410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9" name="object 15229"/>
          <p:cNvSpPr/>
          <p:nvPr/>
        </p:nvSpPr>
        <p:spPr>
          <a:xfrm>
            <a:off x="2734106" y="59250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0" name="object 15230"/>
          <p:cNvSpPr/>
          <p:nvPr/>
        </p:nvSpPr>
        <p:spPr>
          <a:xfrm>
            <a:off x="2734106" y="5922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1" name="object 15231"/>
          <p:cNvSpPr/>
          <p:nvPr/>
        </p:nvSpPr>
        <p:spPr>
          <a:xfrm>
            <a:off x="273410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2" name="object 15232"/>
          <p:cNvSpPr/>
          <p:nvPr/>
        </p:nvSpPr>
        <p:spPr>
          <a:xfrm>
            <a:off x="273410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3" name="object 15233"/>
          <p:cNvSpPr/>
          <p:nvPr/>
        </p:nvSpPr>
        <p:spPr>
          <a:xfrm>
            <a:off x="273410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4" name="object 15234"/>
          <p:cNvSpPr/>
          <p:nvPr/>
        </p:nvSpPr>
        <p:spPr>
          <a:xfrm>
            <a:off x="273410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5" name="object 15235"/>
          <p:cNvSpPr/>
          <p:nvPr/>
        </p:nvSpPr>
        <p:spPr>
          <a:xfrm>
            <a:off x="273410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6" name="object 15236"/>
          <p:cNvSpPr/>
          <p:nvPr/>
        </p:nvSpPr>
        <p:spPr>
          <a:xfrm>
            <a:off x="273410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7" name="object 15237"/>
          <p:cNvSpPr/>
          <p:nvPr/>
        </p:nvSpPr>
        <p:spPr>
          <a:xfrm>
            <a:off x="2734106" y="59229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8" name="object 15238"/>
          <p:cNvSpPr/>
          <p:nvPr/>
        </p:nvSpPr>
        <p:spPr>
          <a:xfrm>
            <a:off x="2734106" y="59207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9" name="object 15239"/>
          <p:cNvSpPr/>
          <p:nvPr/>
        </p:nvSpPr>
        <p:spPr>
          <a:xfrm>
            <a:off x="2734106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0" name="object 15240"/>
          <p:cNvSpPr/>
          <p:nvPr/>
        </p:nvSpPr>
        <p:spPr>
          <a:xfrm>
            <a:off x="2734106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1" name="object 15241"/>
          <p:cNvSpPr/>
          <p:nvPr/>
        </p:nvSpPr>
        <p:spPr>
          <a:xfrm>
            <a:off x="2734106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2" name="object 15242"/>
          <p:cNvSpPr/>
          <p:nvPr/>
        </p:nvSpPr>
        <p:spPr>
          <a:xfrm>
            <a:off x="2734106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3" name="object 15243"/>
          <p:cNvSpPr/>
          <p:nvPr/>
        </p:nvSpPr>
        <p:spPr>
          <a:xfrm>
            <a:off x="2734106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4" name="object 15244"/>
          <p:cNvSpPr/>
          <p:nvPr/>
        </p:nvSpPr>
        <p:spPr>
          <a:xfrm>
            <a:off x="2734106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5" name="object 15245"/>
          <p:cNvSpPr/>
          <p:nvPr/>
        </p:nvSpPr>
        <p:spPr>
          <a:xfrm>
            <a:off x="2734106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6" name="object 15246"/>
          <p:cNvSpPr/>
          <p:nvPr/>
        </p:nvSpPr>
        <p:spPr>
          <a:xfrm>
            <a:off x="2734106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7" name="object 15247"/>
          <p:cNvSpPr/>
          <p:nvPr/>
        </p:nvSpPr>
        <p:spPr>
          <a:xfrm>
            <a:off x="2734106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8" name="object 15248"/>
          <p:cNvSpPr/>
          <p:nvPr/>
        </p:nvSpPr>
        <p:spPr>
          <a:xfrm>
            <a:off x="2734106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9" name="object 15249"/>
          <p:cNvSpPr/>
          <p:nvPr/>
        </p:nvSpPr>
        <p:spPr>
          <a:xfrm>
            <a:off x="2734106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0" name="object 15250"/>
          <p:cNvSpPr/>
          <p:nvPr/>
        </p:nvSpPr>
        <p:spPr>
          <a:xfrm>
            <a:off x="2734106" y="59186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1" name="object 15251"/>
          <p:cNvSpPr/>
          <p:nvPr/>
        </p:nvSpPr>
        <p:spPr>
          <a:xfrm>
            <a:off x="2734106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2" name="object 15252"/>
          <p:cNvSpPr/>
          <p:nvPr/>
        </p:nvSpPr>
        <p:spPr>
          <a:xfrm>
            <a:off x="2734106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3" name="object 15253"/>
          <p:cNvSpPr/>
          <p:nvPr/>
        </p:nvSpPr>
        <p:spPr>
          <a:xfrm>
            <a:off x="2734106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4" name="object 15254"/>
          <p:cNvSpPr/>
          <p:nvPr/>
        </p:nvSpPr>
        <p:spPr>
          <a:xfrm>
            <a:off x="2734106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5" name="object 15255"/>
          <p:cNvSpPr/>
          <p:nvPr/>
        </p:nvSpPr>
        <p:spPr>
          <a:xfrm>
            <a:off x="2734106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6" name="object 15256"/>
          <p:cNvSpPr/>
          <p:nvPr/>
        </p:nvSpPr>
        <p:spPr>
          <a:xfrm>
            <a:off x="2734106" y="59186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7" name="object 15257"/>
          <p:cNvSpPr/>
          <p:nvPr/>
        </p:nvSpPr>
        <p:spPr>
          <a:xfrm>
            <a:off x="2736253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8" name="object 15258"/>
          <p:cNvSpPr/>
          <p:nvPr/>
        </p:nvSpPr>
        <p:spPr>
          <a:xfrm>
            <a:off x="2736253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9" name="object 15259"/>
          <p:cNvSpPr/>
          <p:nvPr/>
        </p:nvSpPr>
        <p:spPr>
          <a:xfrm>
            <a:off x="2736253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0" name="object 15260"/>
          <p:cNvSpPr/>
          <p:nvPr/>
        </p:nvSpPr>
        <p:spPr>
          <a:xfrm>
            <a:off x="2736253" y="59186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1" name="object 15261"/>
          <p:cNvSpPr/>
          <p:nvPr/>
        </p:nvSpPr>
        <p:spPr>
          <a:xfrm>
            <a:off x="2736253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2" name="object 15262"/>
          <p:cNvSpPr/>
          <p:nvPr/>
        </p:nvSpPr>
        <p:spPr>
          <a:xfrm>
            <a:off x="2736253" y="59208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3" name="object 15263"/>
          <p:cNvSpPr/>
          <p:nvPr/>
        </p:nvSpPr>
        <p:spPr>
          <a:xfrm>
            <a:off x="2738399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4" name="object 15264"/>
          <p:cNvSpPr/>
          <p:nvPr/>
        </p:nvSpPr>
        <p:spPr>
          <a:xfrm>
            <a:off x="2738399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5" name="object 15265"/>
          <p:cNvSpPr/>
          <p:nvPr/>
        </p:nvSpPr>
        <p:spPr>
          <a:xfrm>
            <a:off x="2738399" y="59208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6" name="object 15266"/>
          <p:cNvSpPr/>
          <p:nvPr/>
        </p:nvSpPr>
        <p:spPr>
          <a:xfrm>
            <a:off x="2742679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7" name="object 15267"/>
          <p:cNvSpPr/>
          <p:nvPr/>
        </p:nvSpPr>
        <p:spPr>
          <a:xfrm>
            <a:off x="2742679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8" name="object 15268"/>
          <p:cNvSpPr/>
          <p:nvPr/>
        </p:nvSpPr>
        <p:spPr>
          <a:xfrm>
            <a:off x="2742679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9" name="object 15269"/>
          <p:cNvSpPr/>
          <p:nvPr/>
        </p:nvSpPr>
        <p:spPr>
          <a:xfrm>
            <a:off x="2742679" y="5895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0" name="object 15270"/>
          <p:cNvSpPr/>
          <p:nvPr/>
        </p:nvSpPr>
        <p:spPr>
          <a:xfrm>
            <a:off x="2742679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1" name="object 15271"/>
          <p:cNvSpPr/>
          <p:nvPr/>
        </p:nvSpPr>
        <p:spPr>
          <a:xfrm>
            <a:off x="2740532" y="58972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2" name="object 15272"/>
          <p:cNvSpPr/>
          <p:nvPr/>
        </p:nvSpPr>
        <p:spPr>
          <a:xfrm>
            <a:off x="2740545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3" name="object 15273"/>
          <p:cNvSpPr/>
          <p:nvPr/>
        </p:nvSpPr>
        <p:spPr>
          <a:xfrm>
            <a:off x="2740545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4" name="object 15274"/>
          <p:cNvSpPr/>
          <p:nvPr/>
        </p:nvSpPr>
        <p:spPr>
          <a:xfrm>
            <a:off x="2740545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5" name="object 15275"/>
          <p:cNvSpPr/>
          <p:nvPr/>
        </p:nvSpPr>
        <p:spPr>
          <a:xfrm>
            <a:off x="2740545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6" name="object 15276"/>
          <p:cNvSpPr/>
          <p:nvPr/>
        </p:nvSpPr>
        <p:spPr>
          <a:xfrm>
            <a:off x="2740545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7" name="object 15277"/>
          <p:cNvSpPr/>
          <p:nvPr/>
        </p:nvSpPr>
        <p:spPr>
          <a:xfrm>
            <a:off x="2740545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8" name="object 15278"/>
          <p:cNvSpPr/>
          <p:nvPr/>
        </p:nvSpPr>
        <p:spPr>
          <a:xfrm>
            <a:off x="2740545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9" name="object 15279"/>
          <p:cNvSpPr/>
          <p:nvPr/>
        </p:nvSpPr>
        <p:spPr>
          <a:xfrm>
            <a:off x="2740545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0" name="object 15280"/>
          <p:cNvSpPr/>
          <p:nvPr/>
        </p:nvSpPr>
        <p:spPr>
          <a:xfrm>
            <a:off x="2740545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1" name="object 15281"/>
          <p:cNvSpPr/>
          <p:nvPr/>
        </p:nvSpPr>
        <p:spPr>
          <a:xfrm>
            <a:off x="2740545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2" name="object 15282"/>
          <p:cNvSpPr/>
          <p:nvPr/>
        </p:nvSpPr>
        <p:spPr>
          <a:xfrm>
            <a:off x="2740545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3" name="object 15283"/>
          <p:cNvSpPr/>
          <p:nvPr/>
        </p:nvSpPr>
        <p:spPr>
          <a:xfrm>
            <a:off x="2740545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4" name="object 15284"/>
          <p:cNvSpPr/>
          <p:nvPr/>
        </p:nvSpPr>
        <p:spPr>
          <a:xfrm>
            <a:off x="2740545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5" name="object 15285"/>
          <p:cNvSpPr/>
          <p:nvPr/>
        </p:nvSpPr>
        <p:spPr>
          <a:xfrm>
            <a:off x="2740545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6" name="object 15286"/>
          <p:cNvSpPr/>
          <p:nvPr/>
        </p:nvSpPr>
        <p:spPr>
          <a:xfrm>
            <a:off x="2740545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7" name="object 15287"/>
          <p:cNvSpPr/>
          <p:nvPr/>
        </p:nvSpPr>
        <p:spPr>
          <a:xfrm>
            <a:off x="2740545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8" name="object 15288"/>
          <p:cNvSpPr/>
          <p:nvPr/>
        </p:nvSpPr>
        <p:spPr>
          <a:xfrm>
            <a:off x="2738399" y="58993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9" name="object 15289"/>
          <p:cNvSpPr/>
          <p:nvPr/>
        </p:nvSpPr>
        <p:spPr>
          <a:xfrm>
            <a:off x="2738399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0" name="object 15290"/>
          <p:cNvSpPr/>
          <p:nvPr/>
        </p:nvSpPr>
        <p:spPr>
          <a:xfrm>
            <a:off x="2738399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1" name="object 15291"/>
          <p:cNvSpPr/>
          <p:nvPr/>
        </p:nvSpPr>
        <p:spPr>
          <a:xfrm>
            <a:off x="2738399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2" name="object 15292"/>
          <p:cNvSpPr/>
          <p:nvPr/>
        </p:nvSpPr>
        <p:spPr>
          <a:xfrm>
            <a:off x="2738399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3" name="object 15293"/>
          <p:cNvSpPr/>
          <p:nvPr/>
        </p:nvSpPr>
        <p:spPr>
          <a:xfrm>
            <a:off x="2738399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4" name="object 15294"/>
          <p:cNvSpPr/>
          <p:nvPr/>
        </p:nvSpPr>
        <p:spPr>
          <a:xfrm>
            <a:off x="2738399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5" name="object 15295"/>
          <p:cNvSpPr/>
          <p:nvPr/>
        </p:nvSpPr>
        <p:spPr>
          <a:xfrm>
            <a:off x="2738399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6" name="object 15296"/>
          <p:cNvSpPr/>
          <p:nvPr/>
        </p:nvSpPr>
        <p:spPr>
          <a:xfrm>
            <a:off x="2738399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7" name="object 15297"/>
          <p:cNvSpPr/>
          <p:nvPr/>
        </p:nvSpPr>
        <p:spPr>
          <a:xfrm>
            <a:off x="2736253" y="58993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8" name="object 15298"/>
          <p:cNvSpPr/>
          <p:nvPr/>
        </p:nvSpPr>
        <p:spPr>
          <a:xfrm>
            <a:off x="2736253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9" name="object 15299"/>
          <p:cNvSpPr/>
          <p:nvPr/>
        </p:nvSpPr>
        <p:spPr>
          <a:xfrm>
            <a:off x="2736253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0" name="object 15300"/>
          <p:cNvSpPr/>
          <p:nvPr/>
        </p:nvSpPr>
        <p:spPr>
          <a:xfrm>
            <a:off x="2736253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1" name="object 15301"/>
          <p:cNvSpPr/>
          <p:nvPr/>
        </p:nvSpPr>
        <p:spPr>
          <a:xfrm>
            <a:off x="2736253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2" name="object 15302"/>
          <p:cNvSpPr/>
          <p:nvPr/>
        </p:nvSpPr>
        <p:spPr>
          <a:xfrm>
            <a:off x="2736253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3" name="object 15303"/>
          <p:cNvSpPr/>
          <p:nvPr/>
        </p:nvSpPr>
        <p:spPr>
          <a:xfrm>
            <a:off x="2736253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4" name="object 15304"/>
          <p:cNvSpPr/>
          <p:nvPr/>
        </p:nvSpPr>
        <p:spPr>
          <a:xfrm>
            <a:off x="2736253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5" name="object 15305"/>
          <p:cNvSpPr/>
          <p:nvPr/>
        </p:nvSpPr>
        <p:spPr>
          <a:xfrm>
            <a:off x="2736253" y="58993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6" name="object 15306"/>
          <p:cNvSpPr/>
          <p:nvPr/>
        </p:nvSpPr>
        <p:spPr>
          <a:xfrm>
            <a:off x="2736253" y="5897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7" name="object 15307"/>
          <p:cNvSpPr/>
          <p:nvPr/>
        </p:nvSpPr>
        <p:spPr>
          <a:xfrm>
            <a:off x="2736253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8" name="object 15308"/>
          <p:cNvSpPr/>
          <p:nvPr/>
        </p:nvSpPr>
        <p:spPr>
          <a:xfrm>
            <a:off x="2736253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9" name="object 15309"/>
          <p:cNvSpPr/>
          <p:nvPr/>
        </p:nvSpPr>
        <p:spPr>
          <a:xfrm>
            <a:off x="2734106" y="58972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0" name="object 15310"/>
          <p:cNvSpPr/>
          <p:nvPr/>
        </p:nvSpPr>
        <p:spPr>
          <a:xfrm>
            <a:off x="2734106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1" name="object 15311"/>
          <p:cNvSpPr/>
          <p:nvPr/>
        </p:nvSpPr>
        <p:spPr>
          <a:xfrm>
            <a:off x="2734106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2" name="object 15312"/>
          <p:cNvSpPr/>
          <p:nvPr/>
        </p:nvSpPr>
        <p:spPr>
          <a:xfrm>
            <a:off x="2734106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3" name="object 15313"/>
          <p:cNvSpPr/>
          <p:nvPr/>
        </p:nvSpPr>
        <p:spPr>
          <a:xfrm>
            <a:off x="2734106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4" name="object 15314"/>
          <p:cNvSpPr/>
          <p:nvPr/>
        </p:nvSpPr>
        <p:spPr>
          <a:xfrm>
            <a:off x="2734106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5" name="object 15315"/>
          <p:cNvSpPr/>
          <p:nvPr/>
        </p:nvSpPr>
        <p:spPr>
          <a:xfrm>
            <a:off x="2734106" y="58950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6" name="object 15316"/>
          <p:cNvSpPr/>
          <p:nvPr/>
        </p:nvSpPr>
        <p:spPr>
          <a:xfrm>
            <a:off x="27341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7" name="object 15317"/>
          <p:cNvSpPr/>
          <p:nvPr/>
        </p:nvSpPr>
        <p:spPr>
          <a:xfrm>
            <a:off x="27341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8" name="object 15318"/>
          <p:cNvSpPr/>
          <p:nvPr/>
        </p:nvSpPr>
        <p:spPr>
          <a:xfrm>
            <a:off x="27341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9" name="object 15319"/>
          <p:cNvSpPr/>
          <p:nvPr/>
        </p:nvSpPr>
        <p:spPr>
          <a:xfrm>
            <a:off x="27341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0" name="object 15320"/>
          <p:cNvSpPr/>
          <p:nvPr/>
        </p:nvSpPr>
        <p:spPr>
          <a:xfrm>
            <a:off x="27341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1" name="object 15321"/>
          <p:cNvSpPr/>
          <p:nvPr/>
        </p:nvSpPr>
        <p:spPr>
          <a:xfrm>
            <a:off x="27341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2" name="object 15322"/>
          <p:cNvSpPr/>
          <p:nvPr/>
        </p:nvSpPr>
        <p:spPr>
          <a:xfrm>
            <a:off x="27341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3" name="object 15323"/>
          <p:cNvSpPr/>
          <p:nvPr/>
        </p:nvSpPr>
        <p:spPr>
          <a:xfrm>
            <a:off x="27341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4" name="object 15324"/>
          <p:cNvSpPr/>
          <p:nvPr/>
        </p:nvSpPr>
        <p:spPr>
          <a:xfrm>
            <a:off x="2734106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5" name="object 15325"/>
          <p:cNvSpPr/>
          <p:nvPr/>
        </p:nvSpPr>
        <p:spPr>
          <a:xfrm>
            <a:off x="2734106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6" name="object 15326"/>
          <p:cNvSpPr/>
          <p:nvPr/>
        </p:nvSpPr>
        <p:spPr>
          <a:xfrm>
            <a:off x="273410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7" name="object 15327"/>
          <p:cNvSpPr/>
          <p:nvPr/>
        </p:nvSpPr>
        <p:spPr>
          <a:xfrm>
            <a:off x="273410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8" name="object 15328"/>
          <p:cNvSpPr/>
          <p:nvPr/>
        </p:nvSpPr>
        <p:spPr>
          <a:xfrm>
            <a:off x="273410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9" name="object 15329"/>
          <p:cNvSpPr/>
          <p:nvPr/>
        </p:nvSpPr>
        <p:spPr>
          <a:xfrm>
            <a:off x="273410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0" name="object 15330"/>
          <p:cNvSpPr/>
          <p:nvPr/>
        </p:nvSpPr>
        <p:spPr>
          <a:xfrm>
            <a:off x="273410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1" name="object 15331"/>
          <p:cNvSpPr/>
          <p:nvPr/>
        </p:nvSpPr>
        <p:spPr>
          <a:xfrm>
            <a:off x="273410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2" name="object 15332"/>
          <p:cNvSpPr/>
          <p:nvPr/>
        </p:nvSpPr>
        <p:spPr>
          <a:xfrm>
            <a:off x="273410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3" name="object 15333"/>
          <p:cNvSpPr/>
          <p:nvPr/>
        </p:nvSpPr>
        <p:spPr>
          <a:xfrm>
            <a:off x="2734106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4" name="object 15334"/>
          <p:cNvSpPr/>
          <p:nvPr/>
        </p:nvSpPr>
        <p:spPr>
          <a:xfrm>
            <a:off x="2734106" y="589293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5" name="object 15335"/>
          <p:cNvSpPr/>
          <p:nvPr/>
        </p:nvSpPr>
        <p:spPr>
          <a:xfrm>
            <a:off x="2736253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6" name="object 15336"/>
          <p:cNvSpPr/>
          <p:nvPr/>
        </p:nvSpPr>
        <p:spPr>
          <a:xfrm>
            <a:off x="2736253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7" name="object 15337"/>
          <p:cNvSpPr/>
          <p:nvPr/>
        </p:nvSpPr>
        <p:spPr>
          <a:xfrm>
            <a:off x="2736253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8" name="object 15338"/>
          <p:cNvSpPr/>
          <p:nvPr/>
        </p:nvSpPr>
        <p:spPr>
          <a:xfrm>
            <a:off x="2736253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9" name="object 15339"/>
          <p:cNvSpPr/>
          <p:nvPr/>
        </p:nvSpPr>
        <p:spPr>
          <a:xfrm>
            <a:off x="2736253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0" name="object 15340"/>
          <p:cNvSpPr/>
          <p:nvPr/>
        </p:nvSpPr>
        <p:spPr>
          <a:xfrm>
            <a:off x="2736253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1" name="object 15341"/>
          <p:cNvSpPr/>
          <p:nvPr/>
        </p:nvSpPr>
        <p:spPr>
          <a:xfrm>
            <a:off x="2736253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2" name="object 15342"/>
          <p:cNvSpPr/>
          <p:nvPr/>
        </p:nvSpPr>
        <p:spPr>
          <a:xfrm>
            <a:off x="2736253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3" name="object 15343"/>
          <p:cNvSpPr/>
          <p:nvPr/>
        </p:nvSpPr>
        <p:spPr>
          <a:xfrm>
            <a:off x="2736253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4" name="object 15344"/>
          <p:cNvSpPr/>
          <p:nvPr/>
        </p:nvSpPr>
        <p:spPr>
          <a:xfrm>
            <a:off x="2736253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5" name="object 15345"/>
          <p:cNvSpPr/>
          <p:nvPr/>
        </p:nvSpPr>
        <p:spPr>
          <a:xfrm>
            <a:off x="2736253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6" name="object 15346"/>
          <p:cNvSpPr/>
          <p:nvPr/>
        </p:nvSpPr>
        <p:spPr>
          <a:xfrm>
            <a:off x="2736253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7" name="object 15347"/>
          <p:cNvSpPr/>
          <p:nvPr/>
        </p:nvSpPr>
        <p:spPr>
          <a:xfrm>
            <a:off x="2736253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8" name="object 15348"/>
          <p:cNvSpPr/>
          <p:nvPr/>
        </p:nvSpPr>
        <p:spPr>
          <a:xfrm>
            <a:off x="2738399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9" name="object 15349"/>
          <p:cNvSpPr/>
          <p:nvPr/>
        </p:nvSpPr>
        <p:spPr>
          <a:xfrm>
            <a:off x="2738399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0" name="object 15350"/>
          <p:cNvSpPr/>
          <p:nvPr/>
        </p:nvSpPr>
        <p:spPr>
          <a:xfrm>
            <a:off x="2738399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1" name="object 15351"/>
          <p:cNvSpPr/>
          <p:nvPr/>
        </p:nvSpPr>
        <p:spPr>
          <a:xfrm>
            <a:off x="2738399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2" name="object 15352"/>
          <p:cNvSpPr/>
          <p:nvPr/>
        </p:nvSpPr>
        <p:spPr>
          <a:xfrm>
            <a:off x="2738399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3" name="object 15353"/>
          <p:cNvSpPr/>
          <p:nvPr/>
        </p:nvSpPr>
        <p:spPr>
          <a:xfrm>
            <a:off x="2738399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4" name="object 15354"/>
          <p:cNvSpPr/>
          <p:nvPr/>
        </p:nvSpPr>
        <p:spPr>
          <a:xfrm>
            <a:off x="2740545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5" name="object 15355"/>
          <p:cNvSpPr/>
          <p:nvPr/>
        </p:nvSpPr>
        <p:spPr>
          <a:xfrm>
            <a:off x="2740545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6" name="object 15356"/>
          <p:cNvSpPr/>
          <p:nvPr/>
        </p:nvSpPr>
        <p:spPr>
          <a:xfrm>
            <a:off x="2740545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7" name="object 15357"/>
          <p:cNvSpPr/>
          <p:nvPr/>
        </p:nvSpPr>
        <p:spPr>
          <a:xfrm>
            <a:off x="2740545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8" name="object 15358"/>
          <p:cNvSpPr/>
          <p:nvPr/>
        </p:nvSpPr>
        <p:spPr>
          <a:xfrm>
            <a:off x="2740545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9" name="object 15359"/>
          <p:cNvSpPr/>
          <p:nvPr/>
        </p:nvSpPr>
        <p:spPr>
          <a:xfrm>
            <a:off x="2740545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0" name="object 15360"/>
          <p:cNvSpPr/>
          <p:nvPr/>
        </p:nvSpPr>
        <p:spPr>
          <a:xfrm>
            <a:off x="2740545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1" name="object 15361"/>
          <p:cNvSpPr/>
          <p:nvPr/>
        </p:nvSpPr>
        <p:spPr>
          <a:xfrm>
            <a:off x="2740545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2" name="object 15362"/>
          <p:cNvSpPr/>
          <p:nvPr/>
        </p:nvSpPr>
        <p:spPr>
          <a:xfrm>
            <a:off x="2740545" y="58929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46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3" name="object 15363"/>
          <p:cNvSpPr/>
          <p:nvPr/>
        </p:nvSpPr>
        <p:spPr>
          <a:xfrm>
            <a:off x="2742679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4" name="object 15364"/>
          <p:cNvSpPr/>
          <p:nvPr/>
        </p:nvSpPr>
        <p:spPr>
          <a:xfrm>
            <a:off x="2839135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5" name="object 15365"/>
          <p:cNvSpPr/>
          <p:nvPr/>
        </p:nvSpPr>
        <p:spPr>
          <a:xfrm>
            <a:off x="2839135" y="59122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6" name="object 15366"/>
          <p:cNvSpPr/>
          <p:nvPr/>
        </p:nvSpPr>
        <p:spPr>
          <a:xfrm>
            <a:off x="2839135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7" name="object 15367"/>
          <p:cNvSpPr/>
          <p:nvPr/>
        </p:nvSpPr>
        <p:spPr>
          <a:xfrm>
            <a:off x="2839135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8" name="object 15368"/>
          <p:cNvSpPr/>
          <p:nvPr/>
        </p:nvSpPr>
        <p:spPr>
          <a:xfrm>
            <a:off x="2839135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9" name="object 15369"/>
          <p:cNvSpPr/>
          <p:nvPr/>
        </p:nvSpPr>
        <p:spPr>
          <a:xfrm>
            <a:off x="2839135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0" name="object 15370"/>
          <p:cNvSpPr/>
          <p:nvPr/>
        </p:nvSpPr>
        <p:spPr>
          <a:xfrm>
            <a:off x="2839135" y="5880087"/>
            <a:ext cx="13335" cy="32384"/>
          </a:xfrm>
          <a:custGeom>
            <a:avLst/>
            <a:gdLst/>
            <a:ahLst/>
            <a:cxnLst/>
            <a:rect l="l" t="t" r="r" b="b"/>
            <a:pathLst>
              <a:path w="13335" h="32385">
                <a:moveTo>
                  <a:pt x="0" y="32143"/>
                </a:moveTo>
                <a:lnTo>
                  <a:pt x="12865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1" name="object 15371"/>
          <p:cNvSpPr/>
          <p:nvPr/>
        </p:nvSpPr>
        <p:spPr>
          <a:xfrm>
            <a:off x="2851988" y="58800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2" name="object 15372"/>
          <p:cNvSpPr/>
          <p:nvPr/>
        </p:nvSpPr>
        <p:spPr>
          <a:xfrm>
            <a:off x="2851988" y="58800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3" name="object 15373"/>
          <p:cNvSpPr/>
          <p:nvPr/>
        </p:nvSpPr>
        <p:spPr>
          <a:xfrm>
            <a:off x="2851988" y="58800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4" name="object 15374"/>
          <p:cNvSpPr/>
          <p:nvPr/>
        </p:nvSpPr>
        <p:spPr>
          <a:xfrm>
            <a:off x="2851988" y="5877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5" name="object 15375"/>
          <p:cNvSpPr/>
          <p:nvPr/>
        </p:nvSpPr>
        <p:spPr>
          <a:xfrm>
            <a:off x="2851988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6" name="object 15376"/>
          <p:cNvSpPr/>
          <p:nvPr/>
        </p:nvSpPr>
        <p:spPr>
          <a:xfrm>
            <a:off x="2849841" y="58779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7" name="object 15377"/>
          <p:cNvSpPr/>
          <p:nvPr/>
        </p:nvSpPr>
        <p:spPr>
          <a:xfrm>
            <a:off x="2849854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8" name="object 15378"/>
          <p:cNvSpPr/>
          <p:nvPr/>
        </p:nvSpPr>
        <p:spPr>
          <a:xfrm>
            <a:off x="2849854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9" name="object 15379"/>
          <p:cNvSpPr/>
          <p:nvPr/>
        </p:nvSpPr>
        <p:spPr>
          <a:xfrm>
            <a:off x="2849854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0" name="object 15380"/>
          <p:cNvSpPr/>
          <p:nvPr/>
        </p:nvSpPr>
        <p:spPr>
          <a:xfrm>
            <a:off x="2849854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1" name="object 15381"/>
          <p:cNvSpPr/>
          <p:nvPr/>
        </p:nvSpPr>
        <p:spPr>
          <a:xfrm>
            <a:off x="2849854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2" name="object 15382"/>
          <p:cNvSpPr/>
          <p:nvPr/>
        </p:nvSpPr>
        <p:spPr>
          <a:xfrm>
            <a:off x="2849854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3" name="object 15383"/>
          <p:cNvSpPr/>
          <p:nvPr/>
        </p:nvSpPr>
        <p:spPr>
          <a:xfrm>
            <a:off x="2849854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4" name="object 15384"/>
          <p:cNvSpPr/>
          <p:nvPr/>
        </p:nvSpPr>
        <p:spPr>
          <a:xfrm>
            <a:off x="2849854" y="58757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5" name="object 15385"/>
          <p:cNvSpPr/>
          <p:nvPr/>
        </p:nvSpPr>
        <p:spPr>
          <a:xfrm>
            <a:off x="2849854" y="58757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6" name="object 15386"/>
          <p:cNvSpPr/>
          <p:nvPr/>
        </p:nvSpPr>
        <p:spPr>
          <a:xfrm>
            <a:off x="2849854" y="58757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7" name="object 15387"/>
          <p:cNvSpPr/>
          <p:nvPr/>
        </p:nvSpPr>
        <p:spPr>
          <a:xfrm>
            <a:off x="2849854" y="587579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8" name="object 15388"/>
          <p:cNvSpPr/>
          <p:nvPr/>
        </p:nvSpPr>
        <p:spPr>
          <a:xfrm>
            <a:off x="2851988" y="58736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9" name="object 15389"/>
          <p:cNvSpPr/>
          <p:nvPr/>
        </p:nvSpPr>
        <p:spPr>
          <a:xfrm>
            <a:off x="2851988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0" name="object 15390"/>
          <p:cNvSpPr/>
          <p:nvPr/>
        </p:nvSpPr>
        <p:spPr>
          <a:xfrm>
            <a:off x="2851988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1" name="object 15391"/>
          <p:cNvSpPr/>
          <p:nvPr/>
        </p:nvSpPr>
        <p:spPr>
          <a:xfrm>
            <a:off x="2851988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2" name="object 15392"/>
          <p:cNvSpPr/>
          <p:nvPr/>
        </p:nvSpPr>
        <p:spPr>
          <a:xfrm>
            <a:off x="2851988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3" name="object 15393"/>
          <p:cNvSpPr/>
          <p:nvPr/>
        </p:nvSpPr>
        <p:spPr>
          <a:xfrm>
            <a:off x="2851988" y="5873648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0" y="0"/>
                </a:moveTo>
                <a:lnTo>
                  <a:pt x="12865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4" name="object 15394"/>
          <p:cNvSpPr/>
          <p:nvPr/>
        </p:nvSpPr>
        <p:spPr>
          <a:xfrm>
            <a:off x="2864853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5" name="object 15395"/>
          <p:cNvSpPr/>
          <p:nvPr/>
        </p:nvSpPr>
        <p:spPr>
          <a:xfrm>
            <a:off x="2864853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6" name="object 15396"/>
          <p:cNvSpPr/>
          <p:nvPr/>
        </p:nvSpPr>
        <p:spPr>
          <a:xfrm>
            <a:off x="2864853" y="58736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7" name="object 15397"/>
          <p:cNvSpPr/>
          <p:nvPr/>
        </p:nvSpPr>
        <p:spPr>
          <a:xfrm>
            <a:off x="2864853" y="58736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8" name="object 15398"/>
          <p:cNvSpPr/>
          <p:nvPr/>
        </p:nvSpPr>
        <p:spPr>
          <a:xfrm>
            <a:off x="2866999" y="58736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9" name="object 15399"/>
          <p:cNvSpPr/>
          <p:nvPr/>
        </p:nvSpPr>
        <p:spPr>
          <a:xfrm>
            <a:off x="2866999" y="58757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0" name="object 15400"/>
          <p:cNvSpPr/>
          <p:nvPr/>
        </p:nvSpPr>
        <p:spPr>
          <a:xfrm>
            <a:off x="2866999" y="58757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1" name="object 15401"/>
          <p:cNvSpPr/>
          <p:nvPr/>
        </p:nvSpPr>
        <p:spPr>
          <a:xfrm>
            <a:off x="2864853" y="587579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2" name="object 15402"/>
          <p:cNvSpPr/>
          <p:nvPr/>
        </p:nvSpPr>
        <p:spPr>
          <a:xfrm>
            <a:off x="2864853" y="5875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3" name="object 15403"/>
          <p:cNvSpPr/>
          <p:nvPr/>
        </p:nvSpPr>
        <p:spPr>
          <a:xfrm>
            <a:off x="2864853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4" name="object 15404"/>
          <p:cNvSpPr/>
          <p:nvPr/>
        </p:nvSpPr>
        <p:spPr>
          <a:xfrm>
            <a:off x="2864853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5" name="object 15405"/>
          <p:cNvSpPr/>
          <p:nvPr/>
        </p:nvSpPr>
        <p:spPr>
          <a:xfrm>
            <a:off x="2864853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6" name="object 15406"/>
          <p:cNvSpPr/>
          <p:nvPr/>
        </p:nvSpPr>
        <p:spPr>
          <a:xfrm>
            <a:off x="2864853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7" name="object 15407"/>
          <p:cNvSpPr/>
          <p:nvPr/>
        </p:nvSpPr>
        <p:spPr>
          <a:xfrm>
            <a:off x="2864853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8" name="object 15408"/>
          <p:cNvSpPr/>
          <p:nvPr/>
        </p:nvSpPr>
        <p:spPr>
          <a:xfrm>
            <a:off x="2862707" y="58779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9" name="object 15409"/>
          <p:cNvSpPr/>
          <p:nvPr/>
        </p:nvSpPr>
        <p:spPr>
          <a:xfrm>
            <a:off x="2862707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0" name="object 15410"/>
          <p:cNvSpPr/>
          <p:nvPr/>
        </p:nvSpPr>
        <p:spPr>
          <a:xfrm>
            <a:off x="2862707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1" name="object 15411"/>
          <p:cNvSpPr/>
          <p:nvPr/>
        </p:nvSpPr>
        <p:spPr>
          <a:xfrm>
            <a:off x="2862707" y="5877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2" name="object 15412"/>
          <p:cNvSpPr/>
          <p:nvPr/>
        </p:nvSpPr>
        <p:spPr>
          <a:xfrm>
            <a:off x="2862707" y="5877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3" name="object 15413"/>
          <p:cNvSpPr/>
          <p:nvPr/>
        </p:nvSpPr>
        <p:spPr>
          <a:xfrm>
            <a:off x="2862707" y="58800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4" name="object 15414"/>
          <p:cNvSpPr/>
          <p:nvPr/>
        </p:nvSpPr>
        <p:spPr>
          <a:xfrm>
            <a:off x="2862707" y="58800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5" name="object 15415"/>
          <p:cNvSpPr/>
          <p:nvPr/>
        </p:nvSpPr>
        <p:spPr>
          <a:xfrm>
            <a:off x="2862707" y="58800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6" name="object 15416"/>
          <p:cNvSpPr/>
          <p:nvPr/>
        </p:nvSpPr>
        <p:spPr>
          <a:xfrm>
            <a:off x="2851988" y="5880074"/>
            <a:ext cx="10795" cy="32384"/>
          </a:xfrm>
          <a:custGeom>
            <a:avLst/>
            <a:gdLst/>
            <a:ahLst/>
            <a:cxnLst/>
            <a:rect l="l" t="t" r="r" b="b"/>
            <a:pathLst>
              <a:path w="10794" h="32385">
                <a:moveTo>
                  <a:pt x="10718" y="0"/>
                </a:moveTo>
                <a:lnTo>
                  <a:pt x="0" y="3214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7" name="object 15417"/>
          <p:cNvSpPr/>
          <p:nvPr/>
        </p:nvSpPr>
        <p:spPr>
          <a:xfrm>
            <a:off x="2851988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8" name="object 15418"/>
          <p:cNvSpPr/>
          <p:nvPr/>
        </p:nvSpPr>
        <p:spPr>
          <a:xfrm>
            <a:off x="2851988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9" name="object 15419"/>
          <p:cNvSpPr/>
          <p:nvPr/>
        </p:nvSpPr>
        <p:spPr>
          <a:xfrm>
            <a:off x="2851988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0" name="object 15420"/>
          <p:cNvSpPr/>
          <p:nvPr/>
        </p:nvSpPr>
        <p:spPr>
          <a:xfrm>
            <a:off x="2851988" y="59122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1" name="object 15421"/>
          <p:cNvSpPr/>
          <p:nvPr/>
        </p:nvSpPr>
        <p:spPr>
          <a:xfrm>
            <a:off x="2851988" y="59122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2" name="object 15422"/>
          <p:cNvSpPr/>
          <p:nvPr/>
        </p:nvSpPr>
        <p:spPr>
          <a:xfrm>
            <a:off x="2851988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3" name="object 15423"/>
          <p:cNvSpPr/>
          <p:nvPr/>
        </p:nvSpPr>
        <p:spPr>
          <a:xfrm>
            <a:off x="2851988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4" name="object 15424"/>
          <p:cNvSpPr/>
          <p:nvPr/>
        </p:nvSpPr>
        <p:spPr>
          <a:xfrm>
            <a:off x="2851988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5" name="object 15425"/>
          <p:cNvSpPr/>
          <p:nvPr/>
        </p:nvSpPr>
        <p:spPr>
          <a:xfrm>
            <a:off x="2851988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6" name="object 15426"/>
          <p:cNvSpPr/>
          <p:nvPr/>
        </p:nvSpPr>
        <p:spPr>
          <a:xfrm>
            <a:off x="2851988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7" name="object 15427"/>
          <p:cNvSpPr/>
          <p:nvPr/>
        </p:nvSpPr>
        <p:spPr>
          <a:xfrm>
            <a:off x="2851988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8" name="object 15428"/>
          <p:cNvSpPr/>
          <p:nvPr/>
        </p:nvSpPr>
        <p:spPr>
          <a:xfrm>
            <a:off x="2851988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9" name="object 15429"/>
          <p:cNvSpPr/>
          <p:nvPr/>
        </p:nvSpPr>
        <p:spPr>
          <a:xfrm>
            <a:off x="2851988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0" name="object 15430"/>
          <p:cNvSpPr/>
          <p:nvPr/>
        </p:nvSpPr>
        <p:spPr>
          <a:xfrm>
            <a:off x="2851988" y="591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1" name="object 15431"/>
          <p:cNvSpPr/>
          <p:nvPr/>
        </p:nvSpPr>
        <p:spPr>
          <a:xfrm>
            <a:off x="2851988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2" name="object 15432"/>
          <p:cNvSpPr/>
          <p:nvPr/>
        </p:nvSpPr>
        <p:spPr>
          <a:xfrm>
            <a:off x="2851988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3" name="object 15433"/>
          <p:cNvSpPr/>
          <p:nvPr/>
        </p:nvSpPr>
        <p:spPr>
          <a:xfrm>
            <a:off x="2851988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4" name="object 15434"/>
          <p:cNvSpPr/>
          <p:nvPr/>
        </p:nvSpPr>
        <p:spPr>
          <a:xfrm>
            <a:off x="2851988" y="59165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5" name="object 15435"/>
          <p:cNvSpPr/>
          <p:nvPr/>
        </p:nvSpPr>
        <p:spPr>
          <a:xfrm>
            <a:off x="2849841" y="59186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6" name="object 15436"/>
          <p:cNvSpPr/>
          <p:nvPr/>
        </p:nvSpPr>
        <p:spPr>
          <a:xfrm>
            <a:off x="2849854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7" name="object 15437"/>
          <p:cNvSpPr/>
          <p:nvPr/>
        </p:nvSpPr>
        <p:spPr>
          <a:xfrm>
            <a:off x="2849854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8" name="object 15438"/>
          <p:cNvSpPr/>
          <p:nvPr/>
        </p:nvSpPr>
        <p:spPr>
          <a:xfrm>
            <a:off x="2849854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9" name="object 15439"/>
          <p:cNvSpPr/>
          <p:nvPr/>
        </p:nvSpPr>
        <p:spPr>
          <a:xfrm>
            <a:off x="2836989" y="5918657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1286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0" name="object 15440"/>
          <p:cNvSpPr/>
          <p:nvPr/>
        </p:nvSpPr>
        <p:spPr>
          <a:xfrm>
            <a:off x="2836989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1" name="object 15441"/>
          <p:cNvSpPr/>
          <p:nvPr/>
        </p:nvSpPr>
        <p:spPr>
          <a:xfrm>
            <a:off x="2836989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2" name="object 15442"/>
          <p:cNvSpPr/>
          <p:nvPr/>
        </p:nvSpPr>
        <p:spPr>
          <a:xfrm>
            <a:off x="2836989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3" name="object 15443"/>
          <p:cNvSpPr/>
          <p:nvPr/>
        </p:nvSpPr>
        <p:spPr>
          <a:xfrm>
            <a:off x="2836989" y="59186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4" name="object 15444"/>
          <p:cNvSpPr/>
          <p:nvPr/>
        </p:nvSpPr>
        <p:spPr>
          <a:xfrm>
            <a:off x="2836989" y="59165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5" name="object 15445"/>
          <p:cNvSpPr/>
          <p:nvPr/>
        </p:nvSpPr>
        <p:spPr>
          <a:xfrm>
            <a:off x="283698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6" name="object 15446"/>
          <p:cNvSpPr/>
          <p:nvPr/>
        </p:nvSpPr>
        <p:spPr>
          <a:xfrm>
            <a:off x="283698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7" name="object 15447"/>
          <p:cNvSpPr/>
          <p:nvPr/>
        </p:nvSpPr>
        <p:spPr>
          <a:xfrm>
            <a:off x="2836989" y="5916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8" name="object 15448"/>
          <p:cNvSpPr/>
          <p:nvPr/>
        </p:nvSpPr>
        <p:spPr>
          <a:xfrm>
            <a:off x="2836989" y="591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9" name="object 15449"/>
          <p:cNvSpPr/>
          <p:nvPr/>
        </p:nvSpPr>
        <p:spPr>
          <a:xfrm>
            <a:off x="2836989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0" name="object 15450"/>
          <p:cNvSpPr/>
          <p:nvPr/>
        </p:nvSpPr>
        <p:spPr>
          <a:xfrm>
            <a:off x="2836989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1" name="object 15451"/>
          <p:cNvSpPr/>
          <p:nvPr/>
        </p:nvSpPr>
        <p:spPr>
          <a:xfrm>
            <a:off x="2836989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2" name="object 15452"/>
          <p:cNvSpPr/>
          <p:nvPr/>
        </p:nvSpPr>
        <p:spPr>
          <a:xfrm>
            <a:off x="2836989" y="59143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3" name="object 15453"/>
          <p:cNvSpPr/>
          <p:nvPr/>
        </p:nvSpPr>
        <p:spPr>
          <a:xfrm>
            <a:off x="2839135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4" name="object 15454"/>
          <p:cNvSpPr/>
          <p:nvPr/>
        </p:nvSpPr>
        <p:spPr>
          <a:xfrm>
            <a:off x="2839135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5" name="object 15455"/>
          <p:cNvSpPr/>
          <p:nvPr/>
        </p:nvSpPr>
        <p:spPr>
          <a:xfrm>
            <a:off x="2839135" y="59143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6" name="object 15456"/>
          <p:cNvSpPr/>
          <p:nvPr/>
        </p:nvSpPr>
        <p:spPr>
          <a:xfrm>
            <a:off x="2781261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7" name="object 15457"/>
          <p:cNvSpPr/>
          <p:nvPr/>
        </p:nvSpPr>
        <p:spPr>
          <a:xfrm>
            <a:off x="2772689" y="5897219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8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8" name="object 15458"/>
          <p:cNvSpPr/>
          <p:nvPr/>
        </p:nvSpPr>
        <p:spPr>
          <a:xfrm>
            <a:off x="2772689" y="5897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9" name="object 15459"/>
          <p:cNvSpPr/>
          <p:nvPr/>
        </p:nvSpPr>
        <p:spPr>
          <a:xfrm>
            <a:off x="2772689" y="58950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0" name="object 15460"/>
          <p:cNvSpPr/>
          <p:nvPr/>
        </p:nvSpPr>
        <p:spPr>
          <a:xfrm>
            <a:off x="2772689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1" name="object 15461"/>
          <p:cNvSpPr/>
          <p:nvPr/>
        </p:nvSpPr>
        <p:spPr>
          <a:xfrm>
            <a:off x="2772689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2" name="object 15462"/>
          <p:cNvSpPr/>
          <p:nvPr/>
        </p:nvSpPr>
        <p:spPr>
          <a:xfrm>
            <a:off x="2772689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3" name="object 15463"/>
          <p:cNvSpPr/>
          <p:nvPr/>
        </p:nvSpPr>
        <p:spPr>
          <a:xfrm>
            <a:off x="2772689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4" name="object 15464"/>
          <p:cNvSpPr/>
          <p:nvPr/>
        </p:nvSpPr>
        <p:spPr>
          <a:xfrm>
            <a:off x="2772689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5" name="object 15465"/>
          <p:cNvSpPr/>
          <p:nvPr/>
        </p:nvSpPr>
        <p:spPr>
          <a:xfrm>
            <a:off x="2772689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6" name="object 15466"/>
          <p:cNvSpPr/>
          <p:nvPr/>
        </p:nvSpPr>
        <p:spPr>
          <a:xfrm>
            <a:off x="2772689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7" name="object 15467"/>
          <p:cNvSpPr/>
          <p:nvPr/>
        </p:nvSpPr>
        <p:spPr>
          <a:xfrm>
            <a:off x="2772689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8" name="object 15468"/>
          <p:cNvSpPr/>
          <p:nvPr/>
        </p:nvSpPr>
        <p:spPr>
          <a:xfrm>
            <a:off x="2772689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9" name="object 15469"/>
          <p:cNvSpPr/>
          <p:nvPr/>
        </p:nvSpPr>
        <p:spPr>
          <a:xfrm>
            <a:off x="2772689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0" name="object 15470"/>
          <p:cNvSpPr/>
          <p:nvPr/>
        </p:nvSpPr>
        <p:spPr>
          <a:xfrm>
            <a:off x="2772689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1" name="object 15471"/>
          <p:cNvSpPr/>
          <p:nvPr/>
        </p:nvSpPr>
        <p:spPr>
          <a:xfrm>
            <a:off x="2772689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2" name="object 15472"/>
          <p:cNvSpPr/>
          <p:nvPr/>
        </p:nvSpPr>
        <p:spPr>
          <a:xfrm>
            <a:off x="2772689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3" name="object 15473"/>
          <p:cNvSpPr/>
          <p:nvPr/>
        </p:nvSpPr>
        <p:spPr>
          <a:xfrm>
            <a:off x="2772689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4" name="object 15474"/>
          <p:cNvSpPr/>
          <p:nvPr/>
        </p:nvSpPr>
        <p:spPr>
          <a:xfrm>
            <a:off x="2772689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5" name="object 15475"/>
          <p:cNvSpPr/>
          <p:nvPr/>
        </p:nvSpPr>
        <p:spPr>
          <a:xfrm>
            <a:off x="2772689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6" name="object 15476"/>
          <p:cNvSpPr/>
          <p:nvPr/>
        </p:nvSpPr>
        <p:spPr>
          <a:xfrm>
            <a:off x="2772689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7" name="object 15477"/>
          <p:cNvSpPr/>
          <p:nvPr/>
        </p:nvSpPr>
        <p:spPr>
          <a:xfrm>
            <a:off x="2772689" y="589293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8" name="object 15478"/>
          <p:cNvSpPr/>
          <p:nvPr/>
        </p:nvSpPr>
        <p:spPr>
          <a:xfrm>
            <a:off x="2774835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9" name="object 15479"/>
          <p:cNvSpPr/>
          <p:nvPr/>
        </p:nvSpPr>
        <p:spPr>
          <a:xfrm>
            <a:off x="2774835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0" name="object 15480"/>
          <p:cNvSpPr/>
          <p:nvPr/>
        </p:nvSpPr>
        <p:spPr>
          <a:xfrm>
            <a:off x="2774835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1" name="object 15481"/>
          <p:cNvSpPr/>
          <p:nvPr/>
        </p:nvSpPr>
        <p:spPr>
          <a:xfrm>
            <a:off x="2774835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2" name="object 15482"/>
          <p:cNvSpPr/>
          <p:nvPr/>
        </p:nvSpPr>
        <p:spPr>
          <a:xfrm>
            <a:off x="2774835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3" name="object 15483"/>
          <p:cNvSpPr/>
          <p:nvPr/>
        </p:nvSpPr>
        <p:spPr>
          <a:xfrm>
            <a:off x="2774835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4" name="object 15484"/>
          <p:cNvSpPr/>
          <p:nvPr/>
        </p:nvSpPr>
        <p:spPr>
          <a:xfrm>
            <a:off x="2774835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5" name="object 15485"/>
          <p:cNvSpPr/>
          <p:nvPr/>
        </p:nvSpPr>
        <p:spPr>
          <a:xfrm>
            <a:off x="2774835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6" name="object 15486"/>
          <p:cNvSpPr/>
          <p:nvPr/>
        </p:nvSpPr>
        <p:spPr>
          <a:xfrm>
            <a:off x="2774835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7" name="object 15487"/>
          <p:cNvSpPr/>
          <p:nvPr/>
        </p:nvSpPr>
        <p:spPr>
          <a:xfrm>
            <a:off x="2774835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8" name="object 15488"/>
          <p:cNvSpPr/>
          <p:nvPr/>
        </p:nvSpPr>
        <p:spPr>
          <a:xfrm>
            <a:off x="2774835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9" name="object 15489"/>
          <p:cNvSpPr/>
          <p:nvPr/>
        </p:nvSpPr>
        <p:spPr>
          <a:xfrm>
            <a:off x="2774835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0" name="object 15490"/>
          <p:cNvSpPr/>
          <p:nvPr/>
        </p:nvSpPr>
        <p:spPr>
          <a:xfrm>
            <a:off x="2774835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1" name="object 15491"/>
          <p:cNvSpPr/>
          <p:nvPr/>
        </p:nvSpPr>
        <p:spPr>
          <a:xfrm>
            <a:off x="2776982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2" name="object 15492"/>
          <p:cNvSpPr/>
          <p:nvPr/>
        </p:nvSpPr>
        <p:spPr>
          <a:xfrm>
            <a:off x="2776982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3" name="object 15493"/>
          <p:cNvSpPr/>
          <p:nvPr/>
        </p:nvSpPr>
        <p:spPr>
          <a:xfrm>
            <a:off x="2776982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4" name="object 15494"/>
          <p:cNvSpPr/>
          <p:nvPr/>
        </p:nvSpPr>
        <p:spPr>
          <a:xfrm>
            <a:off x="2776982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5" name="object 15495"/>
          <p:cNvSpPr/>
          <p:nvPr/>
        </p:nvSpPr>
        <p:spPr>
          <a:xfrm>
            <a:off x="2776982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6" name="object 15496"/>
          <p:cNvSpPr/>
          <p:nvPr/>
        </p:nvSpPr>
        <p:spPr>
          <a:xfrm>
            <a:off x="2776982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7" name="object 15497"/>
          <p:cNvSpPr/>
          <p:nvPr/>
        </p:nvSpPr>
        <p:spPr>
          <a:xfrm>
            <a:off x="2776982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8" name="object 15498"/>
          <p:cNvSpPr/>
          <p:nvPr/>
        </p:nvSpPr>
        <p:spPr>
          <a:xfrm>
            <a:off x="2776982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9" name="object 15499"/>
          <p:cNvSpPr/>
          <p:nvPr/>
        </p:nvSpPr>
        <p:spPr>
          <a:xfrm>
            <a:off x="2776982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0" name="object 15500"/>
          <p:cNvSpPr/>
          <p:nvPr/>
        </p:nvSpPr>
        <p:spPr>
          <a:xfrm>
            <a:off x="2776982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1" name="object 15501"/>
          <p:cNvSpPr/>
          <p:nvPr/>
        </p:nvSpPr>
        <p:spPr>
          <a:xfrm>
            <a:off x="2776982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2" name="object 15502"/>
          <p:cNvSpPr/>
          <p:nvPr/>
        </p:nvSpPr>
        <p:spPr>
          <a:xfrm>
            <a:off x="2776982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3" name="object 15503"/>
          <p:cNvSpPr/>
          <p:nvPr/>
        </p:nvSpPr>
        <p:spPr>
          <a:xfrm>
            <a:off x="2776982" y="58907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4" name="object 15504"/>
          <p:cNvSpPr/>
          <p:nvPr/>
        </p:nvSpPr>
        <p:spPr>
          <a:xfrm>
            <a:off x="2779115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5" name="object 15505"/>
          <p:cNvSpPr/>
          <p:nvPr/>
        </p:nvSpPr>
        <p:spPr>
          <a:xfrm>
            <a:off x="2779115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6" name="object 15506"/>
          <p:cNvSpPr/>
          <p:nvPr/>
        </p:nvSpPr>
        <p:spPr>
          <a:xfrm>
            <a:off x="2779115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7" name="object 15507"/>
          <p:cNvSpPr/>
          <p:nvPr/>
        </p:nvSpPr>
        <p:spPr>
          <a:xfrm>
            <a:off x="2779115" y="5890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8" name="object 15508"/>
          <p:cNvSpPr/>
          <p:nvPr/>
        </p:nvSpPr>
        <p:spPr>
          <a:xfrm>
            <a:off x="2779115" y="58907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9" name="object 15509"/>
          <p:cNvSpPr/>
          <p:nvPr/>
        </p:nvSpPr>
        <p:spPr>
          <a:xfrm>
            <a:off x="2779115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0" name="object 15510"/>
          <p:cNvSpPr/>
          <p:nvPr/>
        </p:nvSpPr>
        <p:spPr>
          <a:xfrm>
            <a:off x="2779115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1" name="object 15511"/>
          <p:cNvSpPr/>
          <p:nvPr/>
        </p:nvSpPr>
        <p:spPr>
          <a:xfrm>
            <a:off x="2779115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2" name="object 15512"/>
          <p:cNvSpPr/>
          <p:nvPr/>
        </p:nvSpPr>
        <p:spPr>
          <a:xfrm>
            <a:off x="2779115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3" name="object 15513"/>
          <p:cNvSpPr/>
          <p:nvPr/>
        </p:nvSpPr>
        <p:spPr>
          <a:xfrm>
            <a:off x="2779115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4" name="object 15514"/>
          <p:cNvSpPr/>
          <p:nvPr/>
        </p:nvSpPr>
        <p:spPr>
          <a:xfrm>
            <a:off x="2779115" y="589293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5" name="object 15515"/>
          <p:cNvSpPr/>
          <p:nvPr/>
        </p:nvSpPr>
        <p:spPr>
          <a:xfrm>
            <a:off x="2781261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6" name="object 15516"/>
          <p:cNvSpPr/>
          <p:nvPr/>
        </p:nvSpPr>
        <p:spPr>
          <a:xfrm>
            <a:off x="2781261" y="58929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7" name="object 15517"/>
          <p:cNvSpPr/>
          <p:nvPr/>
        </p:nvSpPr>
        <p:spPr>
          <a:xfrm>
            <a:off x="2781261" y="5892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8" name="object 15518"/>
          <p:cNvSpPr/>
          <p:nvPr/>
        </p:nvSpPr>
        <p:spPr>
          <a:xfrm>
            <a:off x="278126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9" name="object 15519"/>
          <p:cNvSpPr/>
          <p:nvPr/>
        </p:nvSpPr>
        <p:spPr>
          <a:xfrm>
            <a:off x="278126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0" name="object 15520"/>
          <p:cNvSpPr/>
          <p:nvPr/>
        </p:nvSpPr>
        <p:spPr>
          <a:xfrm>
            <a:off x="278126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1" name="object 15521"/>
          <p:cNvSpPr/>
          <p:nvPr/>
        </p:nvSpPr>
        <p:spPr>
          <a:xfrm>
            <a:off x="278126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2" name="object 15522"/>
          <p:cNvSpPr/>
          <p:nvPr/>
        </p:nvSpPr>
        <p:spPr>
          <a:xfrm>
            <a:off x="278126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3" name="object 15523"/>
          <p:cNvSpPr/>
          <p:nvPr/>
        </p:nvSpPr>
        <p:spPr>
          <a:xfrm>
            <a:off x="278126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4" name="object 15524"/>
          <p:cNvSpPr/>
          <p:nvPr/>
        </p:nvSpPr>
        <p:spPr>
          <a:xfrm>
            <a:off x="278126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5" name="object 15525"/>
          <p:cNvSpPr/>
          <p:nvPr/>
        </p:nvSpPr>
        <p:spPr>
          <a:xfrm>
            <a:off x="2781261" y="5895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6" name="object 15526"/>
          <p:cNvSpPr/>
          <p:nvPr/>
        </p:nvSpPr>
        <p:spPr>
          <a:xfrm>
            <a:off x="2781261" y="5895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7" name="object 15527"/>
          <p:cNvSpPr/>
          <p:nvPr/>
        </p:nvSpPr>
        <p:spPr>
          <a:xfrm>
            <a:off x="2631236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8" name="object 15528"/>
          <p:cNvSpPr/>
          <p:nvPr/>
        </p:nvSpPr>
        <p:spPr>
          <a:xfrm>
            <a:off x="2631236" y="5890793"/>
            <a:ext cx="0" cy="27305"/>
          </a:xfrm>
          <a:custGeom>
            <a:avLst/>
            <a:gdLst/>
            <a:ahLst/>
            <a:cxnLst/>
            <a:rect l="l" t="t" r="r" b="b"/>
            <a:pathLst>
              <a:path w="0" h="27304">
                <a:moveTo>
                  <a:pt x="0" y="0"/>
                </a:moveTo>
                <a:lnTo>
                  <a:pt x="0" y="26790"/>
                </a:lnTo>
              </a:path>
            </a:pathLst>
          </a:custGeom>
          <a:ln w="4293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9" name="object 15529"/>
          <p:cNvSpPr/>
          <p:nvPr/>
        </p:nvSpPr>
        <p:spPr>
          <a:xfrm>
            <a:off x="2631236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0" name="object 15530"/>
          <p:cNvSpPr/>
          <p:nvPr/>
        </p:nvSpPr>
        <p:spPr>
          <a:xfrm>
            <a:off x="2631236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1" name="object 15531"/>
          <p:cNvSpPr/>
          <p:nvPr/>
        </p:nvSpPr>
        <p:spPr>
          <a:xfrm>
            <a:off x="2631236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2" name="object 15532"/>
          <p:cNvSpPr/>
          <p:nvPr/>
        </p:nvSpPr>
        <p:spPr>
          <a:xfrm>
            <a:off x="2631236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3" name="object 15533"/>
          <p:cNvSpPr/>
          <p:nvPr/>
        </p:nvSpPr>
        <p:spPr>
          <a:xfrm>
            <a:off x="2631236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4" name="object 15534"/>
          <p:cNvSpPr/>
          <p:nvPr/>
        </p:nvSpPr>
        <p:spPr>
          <a:xfrm>
            <a:off x="2631236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5" name="object 15535"/>
          <p:cNvSpPr/>
          <p:nvPr/>
        </p:nvSpPr>
        <p:spPr>
          <a:xfrm>
            <a:off x="262909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6" name="object 15536"/>
          <p:cNvSpPr/>
          <p:nvPr/>
        </p:nvSpPr>
        <p:spPr>
          <a:xfrm>
            <a:off x="262909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7" name="object 15537"/>
          <p:cNvSpPr/>
          <p:nvPr/>
        </p:nvSpPr>
        <p:spPr>
          <a:xfrm>
            <a:off x="262909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8" name="object 15538"/>
          <p:cNvSpPr/>
          <p:nvPr/>
        </p:nvSpPr>
        <p:spPr>
          <a:xfrm>
            <a:off x="262909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9" name="object 15539"/>
          <p:cNvSpPr/>
          <p:nvPr/>
        </p:nvSpPr>
        <p:spPr>
          <a:xfrm>
            <a:off x="262909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0" name="object 15540"/>
          <p:cNvSpPr/>
          <p:nvPr/>
        </p:nvSpPr>
        <p:spPr>
          <a:xfrm>
            <a:off x="2629090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1" name="object 15541"/>
          <p:cNvSpPr/>
          <p:nvPr/>
        </p:nvSpPr>
        <p:spPr>
          <a:xfrm>
            <a:off x="2626944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2" name="object 15542"/>
          <p:cNvSpPr/>
          <p:nvPr/>
        </p:nvSpPr>
        <p:spPr>
          <a:xfrm>
            <a:off x="2626944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3" name="object 15543"/>
          <p:cNvSpPr/>
          <p:nvPr/>
        </p:nvSpPr>
        <p:spPr>
          <a:xfrm>
            <a:off x="2626944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4" name="object 15544"/>
          <p:cNvSpPr/>
          <p:nvPr/>
        </p:nvSpPr>
        <p:spPr>
          <a:xfrm>
            <a:off x="2626944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5" name="object 15545"/>
          <p:cNvSpPr/>
          <p:nvPr/>
        </p:nvSpPr>
        <p:spPr>
          <a:xfrm>
            <a:off x="2626944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6" name="object 15546"/>
          <p:cNvSpPr/>
          <p:nvPr/>
        </p:nvSpPr>
        <p:spPr>
          <a:xfrm>
            <a:off x="2626944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7" name="object 15547"/>
          <p:cNvSpPr/>
          <p:nvPr/>
        </p:nvSpPr>
        <p:spPr>
          <a:xfrm>
            <a:off x="2624797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8" name="object 15548"/>
          <p:cNvSpPr/>
          <p:nvPr/>
        </p:nvSpPr>
        <p:spPr>
          <a:xfrm>
            <a:off x="2624797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9" name="object 15549"/>
          <p:cNvSpPr/>
          <p:nvPr/>
        </p:nvSpPr>
        <p:spPr>
          <a:xfrm>
            <a:off x="2624797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0" name="object 15550"/>
          <p:cNvSpPr/>
          <p:nvPr/>
        </p:nvSpPr>
        <p:spPr>
          <a:xfrm>
            <a:off x="2624797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1" name="object 15551"/>
          <p:cNvSpPr/>
          <p:nvPr/>
        </p:nvSpPr>
        <p:spPr>
          <a:xfrm>
            <a:off x="2624797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2" name="object 15552"/>
          <p:cNvSpPr/>
          <p:nvPr/>
        </p:nvSpPr>
        <p:spPr>
          <a:xfrm>
            <a:off x="2624797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3" name="object 15553"/>
          <p:cNvSpPr/>
          <p:nvPr/>
        </p:nvSpPr>
        <p:spPr>
          <a:xfrm>
            <a:off x="2624797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4" name="object 15554"/>
          <p:cNvSpPr/>
          <p:nvPr/>
        </p:nvSpPr>
        <p:spPr>
          <a:xfrm>
            <a:off x="2624797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5" name="object 15555"/>
          <p:cNvSpPr/>
          <p:nvPr/>
        </p:nvSpPr>
        <p:spPr>
          <a:xfrm>
            <a:off x="2624797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6" name="object 15556"/>
          <p:cNvSpPr/>
          <p:nvPr/>
        </p:nvSpPr>
        <p:spPr>
          <a:xfrm>
            <a:off x="2624797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7" name="object 15557"/>
          <p:cNvSpPr/>
          <p:nvPr/>
        </p:nvSpPr>
        <p:spPr>
          <a:xfrm>
            <a:off x="2624797" y="59036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8" name="object 15558"/>
          <p:cNvSpPr/>
          <p:nvPr/>
        </p:nvSpPr>
        <p:spPr>
          <a:xfrm>
            <a:off x="2624797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9" name="object 15559"/>
          <p:cNvSpPr/>
          <p:nvPr/>
        </p:nvSpPr>
        <p:spPr>
          <a:xfrm>
            <a:off x="2624797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0" name="object 15560"/>
          <p:cNvSpPr/>
          <p:nvPr/>
        </p:nvSpPr>
        <p:spPr>
          <a:xfrm>
            <a:off x="2624797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1" name="object 15561"/>
          <p:cNvSpPr/>
          <p:nvPr/>
        </p:nvSpPr>
        <p:spPr>
          <a:xfrm>
            <a:off x="2624797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2" name="object 15562"/>
          <p:cNvSpPr/>
          <p:nvPr/>
        </p:nvSpPr>
        <p:spPr>
          <a:xfrm>
            <a:off x="2624797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3" name="object 15563"/>
          <p:cNvSpPr/>
          <p:nvPr/>
        </p:nvSpPr>
        <p:spPr>
          <a:xfrm>
            <a:off x="2624797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4" name="object 15564"/>
          <p:cNvSpPr/>
          <p:nvPr/>
        </p:nvSpPr>
        <p:spPr>
          <a:xfrm>
            <a:off x="2624797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5" name="object 15565"/>
          <p:cNvSpPr/>
          <p:nvPr/>
        </p:nvSpPr>
        <p:spPr>
          <a:xfrm>
            <a:off x="2624797" y="590365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6" name="object 15566"/>
          <p:cNvSpPr/>
          <p:nvPr/>
        </p:nvSpPr>
        <p:spPr>
          <a:xfrm>
            <a:off x="2626944" y="5901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7" name="object 15567"/>
          <p:cNvSpPr/>
          <p:nvPr/>
        </p:nvSpPr>
        <p:spPr>
          <a:xfrm>
            <a:off x="2626944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8" name="object 15568"/>
          <p:cNvSpPr/>
          <p:nvPr/>
        </p:nvSpPr>
        <p:spPr>
          <a:xfrm>
            <a:off x="2626944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9" name="object 15569"/>
          <p:cNvSpPr/>
          <p:nvPr/>
        </p:nvSpPr>
        <p:spPr>
          <a:xfrm>
            <a:off x="2626944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0" name="object 15570"/>
          <p:cNvSpPr/>
          <p:nvPr/>
        </p:nvSpPr>
        <p:spPr>
          <a:xfrm>
            <a:off x="2626944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1" name="object 15571"/>
          <p:cNvSpPr/>
          <p:nvPr/>
        </p:nvSpPr>
        <p:spPr>
          <a:xfrm>
            <a:off x="2626944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2" name="object 15572"/>
          <p:cNvSpPr/>
          <p:nvPr/>
        </p:nvSpPr>
        <p:spPr>
          <a:xfrm>
            <a:off x="2626944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3" name="object 15573"/>
          <p:cNvSpPr/>
          <p:nvPr/>
        </p:nvSpPr>
        <p:spPr>
          <a:xfrm>
            <a:off x="2626944" y="590151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4" name="object 15574"/>
          <p:cNvSpPr/>
          <p:nvPr/>
        </p:nvSpPr>
        <p:spPr>
          <a:xfrm>
            <a:off x="2629090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5" name="object 15575"/>
          <p:cNvSpPr/>
          <p:nvPr/>
        </p:nvSpPr>
        <p:spPr>
          <a:xfrm>
            <a:off x="2629090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6" name="object 15576"/>
          <p:cNvSpPr/>
          <p:nvPr/>
        </p:nvSpPr>
        <p:spPr>
          <a:xfrm>
            <a:off x="2629090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7" name="object 15577"/>
          <p:cNvSpPr/>
          <p:nvPr/>
        </p:nvSpPr>
        <p:spPr>
          <a:xfrm>
            <a:off x="2629090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8" name="object 15578"/>
          <p:cNvSpPr/>
          <p:nvPr/>
        </p:nvSpPr>
        <p:spPr>
          <a:xfrm>
            <a:off x="2629090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9" name="object 15579"/>
          <p:cNvSpPr/>
          <p:nvPr/>
        </p:nvSpPr>
        <p:spPr>
          <a:xfrm>
            <a:off x="2631236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0" name="object 15580"/>
          <p:cNvSpPr/>
          <p:nvPr/>
        </p:nvSpPr>
        <p:spPr>
          <a:xfrm>
            <a:off x="2631236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1" name="object 15581"/>
          <p:cNvSpPr/>
          <p:nvPr/>
        </p:nvSpPr>
        <p:spPr>
          <a:xfrm>
            <a:off x="2631236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2" name="object 15582"/>
          <p:cNvSpPr/>
          <p:nvPr/>
        </p:nvSpPr>
        <p:spPr>
          <a:xfrm>
            <a:off x="2705706" y="5900439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0" y="0"/>
                </a:moveTo>
                <a:lnTo>
                  <a:pt x="0" y="8572"/>
                </a:lnTo>
              </a:path>
            </a:pathLst>
          </a:custGeom>
          <a:ln w="3219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3" name="object 15583"/>
          <p:cNvSpPr/>
          <p:nvPr/>
        </p:nvSpPr>
        <p:spPr>
          <a:xfrm>
            <a:off x="270624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4" name="object 15584"/>
          <p:cNvSpPr/>
          <p:nvPr/>
        </p:nvSpPr>
        <p:spPr>
          <a:xfrm>
            <a:off x="2704109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5" name="object 15585"/>
          <p:cNvSpPr/>
          <p:nvPr/>
        </p:nvSpPr>
        <p:spPr>
          <a:xfrm>
            <a:off x="2704109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6" name="object 15586"/>
          <p:cNvSpPr/>
          <p:nvPr/>
        </p:nvSpPr>
        <p:spPr>
          <a:xfrm>
            <a:off x="2704109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7" name="object 15587"/>
          <p:cNvSpPr/>
          <p:nvPr/>
        </p:nvSpPr>
        <p:spPr>
          <a:xfrm>
            <a:off x="2704109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8" name="object 15588"/>
          <p:cNvSpPr/>
          <p:nvPr/>
        </p:nvSpPr>
        <p:spPr>
          <a:xfrm>
            <a:off x="2704109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9" name="object 15589"/>
          <p:cNvSpPr/>
          <p:nvPr/>
        </p:nvSpPr>
        <p:spPr>
          <a:xfrm>
            <a:off x="2704109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0" name="object 15590"/>
          <p:cNvSpPr/>
          <p:nvPr/>
        </p:nvSpPr>
        <p:spPr>
          <a:xfrm>
            <a:off x="2704109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1" name="object 15591"/>
          <p:cNvSpPr/>
          <p:nvPr/>
        </p:nvSpPr>
        <p:spPr>
          <a:xfrm>
            <a:off x="2704109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2" name="object 15592"/>
          <p:cNvSpPr/>
          <p:nvPr/>
        </p:nvSpPr>
        <p:spPr>
          <a:xfrm>
            <a:off x="2701963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3" name="object 15593"/>
          <p:cNvSpPr/>
          <p:nvPr/>
        </p:nvSpPr>
        <p:spPr>
          <a:xfrm>
            <a:off x="2701963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4" name="object 15594"/>
          <p:cNvSpPr/>
          <p:nvPr/>
        </p:nvSpPr>
        <p:spPr>
          <a:xfrm>
            <a:off x="2701963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5" name="object 15595"/>
          <p:cNvSpPr/>
          <p:nvPr/>
        </p:nvSpPr>
        <p:spPr>
          <a:xfrm>
            <a:off x="2701963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6" name="object 15596"/>
          <p:cNvSpPr/>
          <p:nvPr/>
        </p:nvSpPr>
        <p:spPr>
          <a:xfrm>
            <a:off x="2701963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7" name="object 15597"/>
          <p:cNvSpPr/>
          <p:nvPr/>
        </p:nvSpPr>
        <p:spPr>
          <a:xfrm>
            <a:off x="2701963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8" name="object 15598"/>
          <p:cNvSpPr/>
          <p:nvPr/>
        </p:nvSpPr>
        <p:spPr>
          <a:xfrm>
            <a:off x="2699816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9" name="object 15599"/>
          <p:cNvSpPr/>
          <p:nvPr/>
        </p:nvSpPr>
        <p:spPr>
          <a:xfrm>
            <a:off x="2699816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0" name="object 15600"/>
          <p:cNvSpPr/>
          <p:nvPr/>
        </p:nvSpPr>
        <p:spPr>
          <a:xfrm>
            <a:off x="2699816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1" name="object 15601"/>
          <p:cNvSpPr/>
          <p:nvPr/>
        </p:nvSpPr>
        <p:spPr>
          <a:xfrm>
            <a:off x="2699816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2" name="object 15602"/>
          <p:cNvSpPr/>
          <p:nvPr/>
        </p:nvSpPr>
        <p:spPr>
          <a:xfrm>
            <a:off x="2699816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3" name="object 15603"/>
          <p:cNvSpPr/>
          <p:nvPr/>
        </p:nvSpPr>
        <p:spPr>
          <a:xfrm>
            <a:off x="2699816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4" name="object 15604"/>
          <p:cNvSpPr/>
          <p:nvPr/>
        </p:nvSpPr>
        <p:spPr>
          <a:xfrm>
            <a:off x="2699816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5" name="object 15605"/>
          <p:cNvSpPr/>
          <p:nvPr/>
        </p:nvSpPr>
        <p:spPr>
          <a:xfrm>
            <a:off x="2697670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6" name="object 15606"/>
          <p:cNvSpPr/>
          <p:nvPr/>
        </p:nvSpPr>
        <p:spPr>
          <a:xfrm>
            <a:off x="2697670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7" name="object 15607"/>
          <p:cNvSpPr/>
          <p:nvPr/>
        </p:nvSpPr>
        <p:spPr>
          <a:xfrm>
            <a:off x="2697670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8" name="object 15608"/>
          <p:cNvSpPr/>
          <p:nvPr/>
        </p:nvSpPr>
        <p:spPr>
          <a:xfrm>
            <a:off x="2697670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9" name="object 15609"/>
          <p:cNvSpPr/>
          <p:nvPr/>
        </p:nvSpPr>
        <p:spPr>
          <a:xfrm>
            <a:off x="2697670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0" name="object 15610"/>
          <p:cNvSpPr/>
          <p:nvPr/>
        </p:nvSpPr>
        <p:spPr>
          <a:xfrm>
            <a:off x="2697670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1" name="object 15611"/>
          <p:cNvSpPr/>
          <p:nvPr/>
        </p:nvSpPr>
        <p:spPr>
          <a:xfrm>
            <a:off x="2697670" y="59036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2" name="object 15612"/>
          <p:cNvSpPr/>
          <p:nvPr/>
        </p:nvSpPr>
        <p:spPr>
          <a:xfrm>
            <a:off x="269767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3" name="object 15613"/>
          <p:cNvSpPr/>
          <p:nvPr/>
        </p:nvSpPr>
        <p:spPr>
          <a:xfrm>
            <a:off x="269767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4" name="object 15614"/>
          <p:cNvSpPr/>
          <p:nvPr/>
        </p:nvSpPr>
        <p:spPr>
          <a:xfrm>
            <a:off x="2697670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5" name="object 15615"/>
          <p:cNvSpPr/>
          <p:nvPr/>
        </p:nvSpPr>
        <p:spPr>
          <a:xfrm>
            <a:off x="2697670" y="590365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6" name="object 15616"/>
          <p:cNvSpPr/>
          <p:nvPr/>
        </p:nvSpPr>
        <p:spPr>
          <a:xfrm>
            <a:off x="2699816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7" name="object 15617"/>
          <p:cNvSpPr/>
          <p:nvPr/>
        </p:nvSpPr>
        <p:spPr>
          <a:xfrm>
            <a:off x="2699816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8" name="object 15618"/>
          <p:cNvSpPr/>
          <p:nvPr/>
        </p:nvSpPr>
        <p:spPr>
          <a:xfrm>
            <a:off x="2699816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9" name="object 15619"/>
          <p:cNvSpPr/>
          <p:nvPr/>
        </p:nvSpPr>
        <p:spPr>
          <a:xfrm>
            <a:off x="2699816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0" name="object 15620"/>
          <p:cNvSpPr/>
          <p:nvPr/>
        </p:nvSpPr>
        <p:spPr>
          <a:xfrm>
            <a:off x="2699816" y="5901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1" name="object 15621"/>
          <p:cNvSpPr/>
          <p:nvPr/>
        </p:nvSpPr>
        <p:spPr>
          <a:xfrm>
            <a:off x="2699816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2" name="object 15622"/>
          <p:cNvSpPr/>
          <p:nvPr/>
        </p:nvSpPr>
        <p:spPr>
          <a:xfrm>
            <a:off x="2699816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3" name="object 15623"/>
          <p:cNvSpPr/>
          <p:nvPr/>
        </p:nvSpPr>
        <p:spPr>
          <a:xfrm>
            <a:off x="2699816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4" name="object 15624"/>
          <p:cNvSpPr/>
          <p:nvPr/>
        </p:nvSpPr>
        <p:spPr>
          <a:xfrm>
            <a:off x="2699816" y="590151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5" name="object 15625"/>
          <p:cNvSpPr/>
          <p:nvPr/>
        </p:nvSpPr>
        <p:spPr>
          <a:xfrm>
            <a:off x="2701963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6" name="object 15626"/>
          <p:cNvSpPr/>
          <p:nvPr/>
        </p:nvSpPr>
        <p:spPr>
          <a:xfrm>
            <a:off x="2701963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7" name="object 15627"/>
          <p:cNvSpPr/>
          <p:nvPr/>
        </p:nvSpPr>
        <p:spPr>
          <a:xfrm>
            <a:off x="2701963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8" name="object 15628"/>
          <p:cNvSpPr/>
          <p:nvPr/>
        </p:nvSpPr>
        <p:spPr>
          <a:xfrm>
            <a:off x="2701963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9" name="object 15629"/>
          <p:cNvSpPr/>
          <p:nvPr/>
        </p:nvSpPr>
        <p:spPr>
          <a:xfrm>
            <a:off x="2701963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0" name="object 15630"/>
          <p:cNvSpPr/>
          <p:nvPr/>
        </p:nvSpPr>
        <p:spPr>
          <a:xfrm>
            <a:off x="2701963" y="590151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1" name="object 15631"/>
          <p:cNvSpPr/>
          <p:nvPr/>
        </p:nvSpPr>
        <p:spPr>
          <a:xfrm>
            <a:off x="2704109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2" name="object 15632"/>
          <p:cNvSpPr/>
          <p:nvPr/>
        </p:nvSpPr>
        <p:spPr>
          <a:xfrm>
            <a:off x="2704109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3" name="object 15633"/>
          <p:cNvSpPr/>
          <p:nvPr/>
        </p:nvSpPr>
        <p:spPr>
          <a:xfrm>
            <a:off x="2704109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4" name="object 15634"/>
          <p:cNvSpPr/>
          <p:nvPr/>
        </p:nvSpPr>
        <p:spPr>
          <a:xfrm>
            <a:off x="2704109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5" name="object 15635"/>
          <p:cNvSpPr/>
          <p:nvPr/>
        </p:nvSpPr>
        <p:spPr>
          <a:xfrm>
            <a:off x="2704109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6" name="object 15636"/>
          <p:cNvSpPr/>
          <p:nvPr/>
        </p:nvSpPr>
        <p:spPr>
          <a:xfrm>
            <a:off x="2704109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7" name="object 15637"/>
          <p:cNvSpPr/>
          <p:nvPr/>
        </p:nvSpPr>
        <p:spPr>
          <a:xfrm>
            <a:off x="2982734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8" name="object 15638"/>
          <p:cNvSpPr/>
          <p:nvPr/>
        </p:nvSpPr>
        <p:spPr>
          <a:xfrm>
            <a:off x="2982198" y="5900439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0" y="0"/>
                </a:moveTo>
                <a:lnTo>
                  <a:pt x="0" y="8572"/>
                </a:lnTo>
              </a:path>
            </a:pathLst>
          </a:custGeom>
          <a:ln w="3219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9" name="object 15639"/>
          <p:cNvSpPr/>
          <p:nvPr/>
        </p:nvSpPr>
        <p:spPr>
          <a:xfrm>
            <a:off x="2982734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0" name="object 15640"/>
          <p:cNvSpPr/>
          <p:nvPr/>
        </p:nvSpPr>
        <p:spPr>
          <a:xfrm>
            <a:off x="2982734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1" name="object 15641"/>
          <p:cNvSpPr/>
          <p:nvPr/>
        </p:nvSpPr>
        <p:spPr>
          <a:xfrm>
            <a:off x="2982734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2" name="object 15642"/>
          <p:cNvSpPr/>
          <p:nvPr/>
        </p:nvSpPr>
        <p:spPr>
          <a:xfrm>
            <a:off x="2982734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3" name="object 15643"/>
          <p:cNvSpPr/>
          <p:nvPr/>
        </p:nvSpPr>
        <p:spPr>
          <a:xfrm>
            <a:off x="2982734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4" name="object 15644"/>
          <p:cNvSpPr/>
          <p:nvPr/>
        </p:nvSpPr>
        <p:spPr>
          <a:xfrm>
            <a:off x="2982734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5" name="object 15645"/>
          <p:cNvSpPr/>
          <p:nvPr/>
        </p:nvSpPr>
        <p:spPr>
          <a:xfrm>
            <a:off x="2982734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6" name="object 15646"/>
          <p:cNvSpPr/>
          <p:nvPr/>
        </p:nvSpPr>
        <p:spPr>
          <a:xfrm>
            <a:off x="2980588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7" name="object 15647"/>
          <p:cNvSpPr/>
          <p:nvPr/>
        </p:nvSpPr>
        <p:spPr>
          <a:xfrm>
            <a:off x="2980588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8" name="object 15648"/>
          <p:cNvSpPr/>
          <p:nvPr/>
        </p:nvSpPr>
        <p:spPr>
          <a:xfrm>
            <a:off x="2980588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9" name="object 15649"/>
          <p:cNvSpPr/>
          <p:nvPr/>
        </p:nvSpPr>
        <p:spPr>
          <a:xfrm>
            <a:off x="2980588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0" name="object 15650"/>
          <p:cNvSpPr/>
          <p:nvPr/>
        </p:nvSpPr>
        <p:spPr>
          <a:xfrm>
            <a:off x="2980588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1" name="object 15651"/>
          <p:cNvSpPr/>
          <p:nvPr/>
        </p:nvSpPr>
        <p:spPr>
          <a:xfrm>
            <a:off x="2980588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2" name="object 15652"/>
          <p:cNvSpPr/>
          <p:nvPr/>
        </p:nvSpPr>
        <p:spPr>
          <a:xfrm>
            <a:off x="2978442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3" name="object 15653"/>
          <p:cNvSpPr/>
          <p:nvPr/>
        </p:nvSpPr>
        <p:spPr>
          <a:xfrm>
            <a:off x="297844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4" name="object 15654"/>
          <p:cNvSpPr/>
          <p:nvPr/>
        </p:nvSpPr>
        <p:spPr>
          <a:xfrm>
            <a:off x="297844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5" name="object 15655"/>
          <p:cNvSpPr/>
          <p:nvPr/>
        </p:nvSpPr>
        <p:spPr>
          <a:xfrm>
            <a:off x="297844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6" name="object 15656"/>
          <p:cNvSpPr/>
          <p:nvPr/>
        </p:nvSpPr>
        <p:spPr>
          <a:xfrm>
            <a:off x="297844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7" name="object 15657"/>
          <p:cNvSpPr/>
          <p:nvPr/>
        </p:nvSpPr>
        <p:spPr>
          <a:xfrm>
            <a:off x="2978442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8" name="object 15658"/>
          <p:cNvSpPr/>
          <p:nvPr/>
        </p:nvSpPr>
        <p:spPr>
          <a:xfrm>
            <a:off x="2976295" y="59079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9" name="object 15659"/>
          <p:cNvSpPr/>
          <p:nvPr/>
        </p:nvSpPr>
        <p:spPr>
          <a:xfrm>
            <a:off x="2976308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0" name="object 15660"/>
          <p:cNvSpPr/>
          <p:nvPr/>
        </p:nvSpPr>
        <p:spPr>
          <a:xfrm>
            <a:off x="2976308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1" name="object 15661"/>
          <p:cNvSpPr/>
          <p:nvPr/>
        </p:nvSpPr>
        <p:spPr>
          <a:xfrm>
            <a:off x="2976308" y="5907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2" name="object 15662"/>
          <p:cNvSpPr/>
          <p:nvPr/>
        </p:nvSpPr>
        <p:spPr>
          <a:xfrm>
            <a:off x="2976308" y="5905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3" name="object 15663"/>
          <p:cNvSpPr/>
          <p:nvPr/>
        </p:nvSpPr>
        <p:spPr>
          <a:xfrm>
            <a:off x="2976308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4" name="object 15664"/>
          <p:cNvSpPr/>
          <p:nvPr/>
        </p:nvSpPr>
        <p:spPr>
          <a:xfrm>
            <a:off x="2976308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5" name="object 15665"/>
          <p:cNvSpPr/>
          <p:nvPr/>
        </p:nvSpPr>
        <p:spPr>
          <a:xfrm>
            <a:off x="2976308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6" name="object 15666"/>
          <p:cNvSpPr/>
          <p:nvPr/>
        </p:nvSpPr>
        <p:spPr>
          <a:xfrm>
            <a:off x="2976308" y="59057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7" name="object 15667"/>
          <p:cNvSpPr/>
          <p:nvPr/>
        </p:nvSpPr>
        <p:spPr>
          <a:xfrm>
            <a:off x="2976308" y="59036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8" name="object 15668"/>
          <p:cNvSpPr/>
          <p:nvPr/>
        </p:nvSpPr>
        <p:spPr>
          <a:xfrm>
            <a:off x="2976308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9" name="object 15669"/>
          <p:cNvSpPr/>
          <p:nvPr/>
        </p:nvSpPr>
        <p:spPr>
          <a:xfrm>
            <a:off x="2976308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0" name="object 15670"/>
          <p:cNvSpPr/>
          <p:nvPr/>
        </p:nvSpPr>
        <p:spPr>
          <a:xfrm>
            <a:off x="2976308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1" name="object 15671"/>
          <p:cNvSpPr/>
          <p:nvPr/>
        </p:nvSpPr>
        <p:spPr>
          <a:xfrm>
            <a:off x="2976308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2" name="object 15672"/>
          <p:cNvSpPr/>
          <p:nvPr/>
        </p:nvSpPr>
        <p:spPr>
          <a:xfrm>
            <a:off x="2976308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3" name="object 15673"/>
          <p:cNvSpPr/>
          <p:nvPr/>
        </p:nvSpPr>
        <p:spPr>
          <a:xfrm>
            <a:off x="2976308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4" name="object 15674"/>
          <p:cNvSpPr/>
          <p:nvPr/>
        </p:nvSpPr>
        <p:spPr>
          <a:xfrm>
            <a:off x="2976308" y="590365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5" name="object 15675"/>
          <p:cNvSpPr/>
          <p:nvPr/>
        </p:nvSpPr>
        <p:spPr>
          <a:xfrm>
            <a:off x="2978442" y="5903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6" name="object 15676"/>
          <p:cNvSpPr/>
          <p:nvPr/>
        </p:nvSpPr>
        <p:spPr>
          <a:xfrm>
            <a:off x="2978442" y="5901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7" name="object 15677"/>
          <p:cNvSpPr/>
          <p:nvPr/>
        </p:nvSpPr>
        <p:spPr>
          <a:xfrm>
            <a:off x="2978442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8" name="object 15678"/>
          <p:cNvSpPr/>
          <p:nvPr/>
        </p:nvSpPr>
        <p:spPr>
          <a:xfrm>
            <a:off x="2978442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9" name="object 15679"/>
          <p:cNvSpPr/>
          <p:nvPr/>
        </p:nvSpPr>
        <p:spPr>
          <a:xfrm>
            <a:off x="2978442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0" name="object 15680"/>
          <p:cNvSpPr/>
          <p:nvPr/>
        </p:nvSpPr>
        <p:spPr>
          <a:xfrm>
            <a:off x="2978442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1" name="object 15681"/>
          <p:cNvSpPr/>
          <p:nvPr/>
        </p:nvSpPr>
        <p:spPr>
          <a:xfrm>
            <a:off x="2978442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2" name="object 15682"/>
          <p:cNvSpPr/>
          <p:nvPr/>
        </p:nvSpPr>
        <p:spPr>
          <a:xfrm>
            <a:off x="2978442" y="590151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3" name="object 15683"/>
          <p:cNvSpPr/>
          <p:nvPr/>
        </p:nvSpPr>
        <p:spPr>
          <a:xfrm>
            <a:off x="2980588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4" name="object 15684"/>
          <p:cNvSpPr/>
          <p:nvPr/>
        </p:nvSpPr>
        <p:spPr>
          <a:xfrm>
            <a:off x="2980588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5" name="object 15685"/>
          <p:cNvSpPr/>
          <p:nvPr/>
        </p:nvSpPr>
        <p:spPr>
          <a:xfrm>
            <a:off x="2980588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6" name="object 15686"/>
          <p:cNvSpPr/>
          <p:nvPr/>
        </p:nvSpPr>
        <p:spPr>
          <a:xfrm>
            <a:off x="2980588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7" name="object 15687"/>
          <p:cNvSpPr/>
          <p:nvPr/>
        </p:nvSpPr>
        <p:spPr>
          <a:xfrm>
            <a:off x="2982734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8" name="object 15688"/>
          <p:cNvSpPr/>
          <p:nvPr/>
        </p:nvSpPr>
        <p:spPr>
          <a:xfrm>
            <a:off x="2982734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9" name="object 15689"/>
          <p:cNvSpPr/>
          <p:nvPr/>
        </p:nvSpPr>
        <p:spPr>
          <a:xfrm>
            <a:off x="2982734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0" name="object 15690"/>
          <p:cNvSpPr/>
          <p:nvPr/>
        </p:nvSpPr>
        <p:spPr>
          <a:xfrm>
            <a:off x="2982734" y="5901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1" name="object 15691"/>
          <p:cNvSpPr/>
          <p:nvPr/>
        </p:nvSpPr>
        <p:spPr>
          <a:xfrm>
            <a:off x="2121128" y="5078476"/>
            <a:ext cx="1367790" cy="0"/>
          </a:xfrm>
          <a:custGeom>
            <a:avLst/>
            <a:gdLst/>
            <a:ahLst/>
            <a:cxnLst/>
            <a:rect l="l" t="t" r="r" b="b"/>
            <a:pathLst>
              <a:path w="1367789" h="0">
                <a:moveTo>
                  <a:pt x="0" y="0"/>
                </a:moveTo>
                <a:lnTo>
                  <a:pt x="1367434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2" name="object 15692"/>
          <p:cNvSpPr/>
          <p:nvPr/>
        </p:nvSpPr>
        <p:spPr>
          <a:xfrm>
            <a:off x="3488563" y="5078476"/>
            <a:ext cx="0" cy="913130"/>
          </a:xfrm>
          <a:custGeom>
            <a:avLst/>
            <a:gdLst/>
            <a:ahLst/>
            <a:cxnLst/>
            <a:rect l="l" t="t" r="r" b="b"/>
            <a:pathLst>
              <a:path w="0" h="913129">
                <a:moveTo>
                  <a:pt x="0" y="0"/>
                </a:moveTo>
                <a:lnTo>
                  <a:pt x="0" y="91305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3" name="object 15693"/>
          <p:cNvSpPr/>
          <p:nvPr/>
        </p:nvSpPr>
        <p:spPr>
          <a:xfrm>
            <a:off x="3488563" y="5991529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5">
                <a:moveTo>
                  <a:pt x="0" y="0"/>
                </a:moveTo>
                <a:lnTo>
                  <a:pt x="6426" y="429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4" name="object 15694"/>
          <p:cNvSpPr/>
          <p:nvPr/>
        </p:nvSpPr>
        <p:spPr>
          <a:xfrm>
            <a:off x="3494989" y="599580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5" name="object 15695"/>
          <p:cNvSpPr/>
          <p:nvPr/>
        </p:nvSpPr>
        <p:spPr>
          <a:xfrm>
            <a:off x="3494989" y="599580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6" name="object 15696"/>
          <p:cNvSpPr/>
          <p:nvPr/>
        </p:nvSpPr>
        <p:spPr>
          <a:xfrm>
            <a:off x="3494989" y="599580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7" name="object 15697"/>
          <p:cNvSpPr/>
          <p:nvPr/>
        </p:nvSpPr>
        <p:spPr>
          <a:xfrm>
            <a:off x="3494989" y="599580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8" name="object 15698"/>
          <p:cNvSpPr/>
          <p:nvPr/>
        </p:nvSpPr>
        <p:spPr>
          <a:xfrm>
            <a:off x="3494989" y="59958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9" name="object 15699"/>
          <p:cNvSpPr/>
          <p:nvPr/>
        </p:nvSpPr>
        <p:spPr>
          <a:xfrm>
            <a:off x="3494989" y="5997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0" name="object 15700"/>
          <p:cNvSpPr/>
          <p:nvPr/>
        </p:nvSpPr>
        <p:spPr>
          <a:xfrm>
            <a:off x="3497135" y="599795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1" name="object 15701"/>
          <p:cNvSpPr/>
          <p:nvPr/>
        </p:nvSpPr>
        <p:spPr>
          <a:xfrm>
            <a:off x="3497135" y="599795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2" name="object 15702"/>
          <p:cNvSpPr/>
          <p:nvPr/>
        </p:nvSpPr>
        <p:spPr>
          <a:xfrm>
            <a:off x="3497135" y="599795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3" name="object 15703"/>
          <p:cNvSpPr/>
          <p:nvPr/>
        </p:nvSpPr>
        <p:spPr>
          <a:xfrm>
            <a:off x="3497135" y="599795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4" name="object 15704"/>
          <p:cNvSpPr/>
          <p:nvPr/>
        </p:nvSpPr>
        <p:spPr>
          <a:xfrm>
            <a:off x="3497135" y="59979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5" name="object 15705"/>
          <p:cNvSpPr/>
          <p:nvPr/>
        </p:nvSpPr>
        <p:spPr>
          <a:xfrm>
            <a:off x="3497135" y="600010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6" name="object 15706"/>
          <p:cNvSpPr/>
          <p:nvPr/>
        </p:nvSpPr>
        <p:spPr>
          <a:xfrm>
            <a:off x="3499268" y="60001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7" name="object 15707"/>
          <p:cNvSpPr/>
          <p:nvPr/>
        </p:nvSpPr>
        <p:spPr>
          <a:xfrm>
            <a:off x="3499268" y="60001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8" name="object 15708"/>
          <p:cNvSpPr/>
          <p:nvPr/>
        </p:nvSpPr>
        <p:spPr>
          <a:xfrm>
            <a:off x="3499268" y="60001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9" name="object 15709"/>
          <p:cNvSpPr/>
          <p:nvPr/>
        </p:nvSpPr>
        <p:spPr>
          <a:xfrm>
            <a:off x="3499268" y="600010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0" name="object 15710"/>
          <p:cNvSpPr/>
          <p:nvPr/>
        </p:nvSpPr>
        <p:spPr>
          <a:xfrm>
            <a:off x="3501415" y="60001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073" y="1073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1" name="object 15711"/>
          <p:cNvSpPr/>
          <p:nvPr/>
        </p:nvSpPr>
        <p:spPr>
          <a:xfrm>
            <a:off x="3501415" y="60022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2" name="object 15712"/>
          <p:cNvSpPr/>
          <p:nvPr/>
        </p:nvSpPr>
        <p:spPr>
          <a:xfrm>
            <a:off x="2121128" y="5078476"/>
            <a:ext cx="0" cy="913130"/>
          </a:xfrm>
          <a:custGeom>
            <a:avLst/>
            <a:gdLst/>
            <a:ahLst/>
            <a:cxnLst/>
            <a:rect l="l" t="t" r="r" b="b"/>
            <a:pathLst>
              <a:path w="0" h="913129">
                <a:moveTo>
                  <a:pt x="0" y="913053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3" name="object 15713"/>
          <p:cNvSpPr/>
          <p:nvPr/>
        </p:nvSpPr>
        <p:spPr>
          <a:xfrm>
            <a:off x="2116835" y="507418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4292" y="4292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4" name="object 15714"/>
          <p:cNvSpPr/>
          <p:nvPr/>
        </p:nvSpPr>
        <p:spPr>
          <a:xfrm>
            <a:off x="2116835" y="507419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5" name="object 15715"/>
          <p:cNvSpPr/>
          <p:nvPr/>
        </p:nvSpPr>
        <p:spPr>
          <a:xfrm>
            <a:off x="2116835" y="507419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6" name="object 15716"/>
          <p:cNvSpPr/>
          <p:nvPr/>
        </p:nvSpPr>
        <p:spPr>
          <a:xfrm>
            <a:off x="2114689" y="50720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7" name="object 15717"/>
          <p:cNvSpPr/>
          <p:nvPr/>
        </p:nvSpPr>
        <p:spPr>
          <a:xfrm>
            <a:off x="2112543" y="5067757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2146" y="4292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8" name="object 15718"/>
          <p:cNvSpPr/>
          <p:nvPr/>
        </p:nvSpPr>
        <p:spPr>
          <a:xfrm>
            <a:off x="2110409" y="5067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1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9" name="object 15719"/>
          <p:cNvSpPr/>
          <p:nvPr/>
        </p:nvSpPr>
        <p:spPr>
          <a:xfrm>
            <a:off x="2110409" y="599795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0" y="4292"/>
                </a:moveTo>
                <a:lnTo>
                  <a:pt x="4292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0" name="object 15720"/>
          <p:cNvSpPr/>
          <p:nvPr/>
        </p:nvSpPr>
        <p:spPr>
          <a:xfrm>
            <a:off x="2114689" y="599795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1" name="object 15721"/>
          <p:cNvSpPr/>
          <p:nvPr/>
        </p:nvSpPr>
        <p:spPr>
          <a:xfrm>
            <a:off x="2114689" y="59958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2" name="object 15722"/>
          <p:cNvSpPr/>
          <p:nvPr/>
        </p:nvSpPr>
        <p:spPr>
          <a:xfrm>
            <a:off x="2116835" y="599580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3" name="object 15723"/>
          <p:cNvSpPr/>
          <p:nvPr/>
        </p:nvSpPr>
        <p:spPr>
          <a:xfrm>
            <a:off x="2116835" y="599151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0" y="4292"/>
                </a:moveTo>
                <a:lnTo>
                  <a:pt x="4292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4" name="object 15724"/>
          <p:cNvSpPr/>
          <p:nvPr/>
        </p:nvSpPr>
        <p:spPr>
          <a:xfrm>
            <a:off x="2121128" y="5991529"/>
            <a:ext cx="1367790" cy="0"/>
          </a:xfrm>
          <a:custGeom>
            <a:avLst/>
            <a:gdLst/>
            <a:ahLst/>
            <a:cxnLst/>
            <a:rect l="l" t="t" r="r" b="b"/>
            <a:pathLst>
              <a:path w="1367789" h="0">
                <a:moveTo>
                  <a:pt x="0" y="0"/>
                </a:moveTo>
                <a:lnTo>
                  <a:pt x="1367434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5" name="object 15725"/>
          <p:cNvSpPr/>
          <p:nvPr/>
        </p:nvSpPr>
        <p:spPr>
          <a:xfrm>
            <a:off x="3497122" y="506775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4292" y="0"/>
                </a:moveTo>
                <a:lnTo>
                  <a:pt x="0" y="429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6" name="object 15726"/>
          <p:cNvSpPr/>
          <p:nvPr/>
        </p:nvSpPr>
        <p:spPr>
          <a:xfrm>
            <a:off x="3497135" y="50720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7" name="object 15727"/>
          <p:cNvSpPr/>
          <p:nvPr/>
        </p:nvSpPr>
        <p:spPr>
          <a:xfrm>
            <a:off x="3494989" y="50720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8" name="object 15728"/>
          <p:cNvSpPr/>
          <p:nvPr/>
        </p:nvSpPr>
        <p:spPr>
          <a:xfrm>
            <a:off x="3494989" y="507419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9" name="object 15729"/>
          <p:cNvSpPr/>
          <p:nvPr/>
        </p:nvSpPr>
        <p:spPr>
          <a:xfrm>
            <a:off x="3488563" y="5074196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5">
                <a:moveTo>
                  <a:pt x="6426" y="0"/>
                </a:moveTo>
                <a:lnTo>
                  <a:pt x="0" y="429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0" name="object 15730"/>
          <p:cNvSpPr/>
          <p:nvPr/>
        </p:nvSpPr>
        <p:spPr>
          <a:xfrm>
            <a:off x="2123274" y="5989383"/>
            <a:ext cx="1365885" cy="0"/>
          </a:xfrm>
          <a:custGeom>
            <a:avLst/>
            <a:gdLst/>
            <a:ahLst/>
            <a:cxnLst/>
            <a:rect l="l" t="t" r="r" b="b"/>
            <a:pathLst>
              <a:path w="1365885" h="0">
                <a:moveTo>
                  <a:pt x="1365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1" name="object 15731"/>
          <p:cNvSpPr/>
          <p:nvPr/>
        </p:nvSpPr>
        <p:spPr>
          <a:xfrm>
            <a:off x="2123262" y="5965812"/>
            <a:ext cx="0" cy="24130"/>
          </a:xfrm>
          <a:custGeom>
            <a:avLst/>
            <a:gdLst/>
            <a:ahLst/>
            <a:cxnLst/>
            <a:rect l="l" t="t" r="r" b="b"/>
            <a:pathLst>
              <a:path w="0" h="24129">
                <a:moveTo>
                  <a:pt x="0" y="23571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2" name="object 15732"/>
          <p:cNvSpPr/>
          <p:nvPr/>
        </p:nvSpPr>
        <p:spPr>
          <a:xfrm>
            <a:off x="2123262" y="5965812"/>
            <a:ext cx="1365885" cy="0"/>
          </a:xfrm>
          <a:custGeom>
            <a:avLst/>
            <a:gdLst/>
            <a:ahLst/>
            <a:cxnLst/>
            <a:rect l="l" t="t" r="r" b="b"/>
            <a:pathLst>
              <a:path w="1365885" h="0">
                <a:moveTo>
                  <a:pt x="0" y="0"/>
                </a:moveTo>
                <a:lnTo>
                  <a:pt x="1365288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3" name="object 15733"/>
          <p:cNvSpPr/>
          <p:nvPr/>
        </p:nvSpPr>
        <p:spPr>
          <a:xfrm>
            <a:off x="3488563" y="5965812"/>
            <a:ext cx="0" cy="24130"/>
          </a:xfrm>
          <a:custGeom>
            <a:avLst/>
            <a:gdLst/>
            <a:ahLst/>
            <a:cxnLst/>
            <a:rect l="l" t="t" r="r" b="b"/>
            <a:pathLst>
              <a:path w="0" h="24129">
                <a:moveTo>
                  <a:pt x="0" y="0"/>
                </a:moveTo>
                <a:lnTo>
                  <a:pt x="0" y="23571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4" name="object 15734"/>
          <p:cNvSpPr/>
          <p:nvPr/>
        </p:nvSpPr>
        <p:spPr>
          <a:xfrm>
            <a:off x="2123262" y="5080622"/>
            <a:ext cx="1365885" cy="0"/>
          </a:xfrm>
          <a:custGeom>
            <a:avLst/>
            <a:gdLst/>
            <a:ahLst/>
            <a:cxnLst/>
            <a:rect l="l" t="t" r="r" b="b"/>
            <a:pathLst>
              <a:path w="1365885" h="0">
                <a:moveTo>
                  <a:pt x="0" y="0"/>
                </a:moveTo>
                <a:lnTo>
                  <a:pt x="1365288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5" name="object 15735"/>
          <p:cNvSpPr/>
          <p:nvPr/>
        </p:nvSpPr>
        <p:spPr>
          <a:xfrm>
            <a:off x="3488563" y="5080622"/>
            <a:ext cx="0" cy="870585"/>
          </a:xfrm>
          <a:custGeom>
            <a:avLst/>
            <a:gdLst/>
            <a:ahLst/>
            <a:cxnLst/>
            <a:rect l="l" t="t" r="r" b="b"/>
            <a:pathLst>
              <a:path w="0" h="870585">
                <a:moveTo>
                  <a:pt x="0" y="0"/>
                </a:moveTo>
                <a:lnTo>
                  <a:pt x="0" y="870178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6" name="object 15736"/>
          <p:cNvSpPr/>
          <p:nvPr/>
        </p:nvSpPr>
        <p:spPr>
          <a:xfrm>
            <a:off x="2123274" y="5950800"/>
            <a:ext cx="1365885" cy="0"/>
          </a:xfrm>
          <a:custGeom>
            <a:avLst/>
            <a:gdLst/>
            <a:ahLst/>
            <a:cxnLst/>
            <a:rect l="l" t="t" r="r" b="b"/>
            <a:pathLst>
              <a:path w="1365885" h="0">
                <a:moveTo>
                  <a:pt x="1365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7" name="object 15737"/>
          <p:cNvSpPr/>
          <p:nvPr/>
        </p:nvSpPr>
        <p:spPr>
          <a:xfrm>
            <a:off x="2123262" y="5080622"/>
            <a:ext cx="0" cy="870585"/>
          </a:xfrm>
          <a:custGeom>
            <a:avLst/>
            <a:gdLst/>
            <a:ahLst/>
            <a:cxnLst/>
            <a:rect l="l" t="t" r="r" b="b"/>
            <a:pathLst>
              <a:path w="0" h="870585">
                <a:moveTo>
                  <a:pt x="0" y="870178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8" name="object 15738"/>
          <p:cNvSpPr/>
          <p:nvPr/>
        </p:nvSpPr>
        <p:spPr>
          <a:xfrm>
            <a:off x="2219718" y="5843638"/>
            <a:ext cx="1172845" cy="0"/>
          </a:xfrm>
          <a:custGeom>
            <a:avLst/>
            <a:gdLst/>
            <a:ahLst/>
            <a:cxnLst/>
            <a:rect l="l" t="t" r="r" b="b"/>
            <a:pathLst>
              <a:path w="1172845" h="0">
                <a:moveTo>
                  <a:pt x="11723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9" name="object 15739"/>
          <p:cNvSpPr/>
          <p:nvPr/>
        </p:nvSpPr>
        <p:spPr>
          <a:xfrm>
            <a:off x="2219718" y="5187784"/>
            <a:ext cx="0" cy="655955"/>
          </a:xfrm>
          <a:custGeom>
            <a:avLst/>
            <a:gdLst/>
            <a:ahLst/>
            <a:cxnLst/>
            <a:rect l="l" t="t" r="r" b="b"/>
            <a:pathLst>
              <a:path w="0" h="655954">
                <a:moveTo>
                  <a:pt x="0" y="655853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0" name="object 15740"/>
          <p:cNvSpPr/>
          <p:nvPr/>
        </p:nvSpPr>
        <p:spPr>
          <a:xfrm>
            <a:off x="2219718" y="5187784"/>
            <a:ext cx="1172845" cy="0"/>
          </a:xfrm>
          <a:custGeom>
            <a:avLst/>
            <a:gdLst/>
            <a:ahLst/>
            <a:cxnLst/>
            <a:rect l="l" t="t" r="r" b="b"/>
            <a:pathLst>
              <a:path w="1172845" h="0">
                <a:moveTo>
                  <a:pt x="0" y="0"/>
                </a:moveTo>
                <a:lnTo>
                  <a:pt x="1172387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1" name="object 15741"/>
          <p:cNvSpPr/>
          <p:nvPr/>
        </p:nvSpPr>
        <p:spPr>
          <a:xfrm>
            <a:off x="3392106" y="5187784"/>
            <a:ext cx="0" cy="655955"/>
          </a:xfrm>
          <a:custGeom>
            <a:avLst/>
            <a:gdLst/>
            <a:ahLst/>
            <a:cxnLst/>
            <a:rect l="l" t="t" r="r" b="b"/>
            <a:pathLst>
              <a:path w="0" h="655954">
                <a:moveTo>
                  <a:pt x="0" y="0"/>
                </a:moveTo>
                <a:lnTo>
                  <a:pt x="0" y="65585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2" name="object 15742"/>
          <p:cNvSpPr/>
          <p:nvPr/>
        </p:nvSpPr>
        <p:spPr>
          <a:xfrm>
            <a:off x="2123262" y="5950800"/>
            <a:ext cx="0" cy="15240"/>
          </a:xfrm>
          <a:custGeom>
            <a:avLst/>
            <a:gdLst/>
            <a:ahLst/>
            <a:cxnLst/>
            <a:rect l="l" t="t" r="r" b="b"/>
            <a:pathLst>
              <a:path w="0" h="15239">
                <a:moveTo>
                  <a:pt x="0" y="0"/>
                </a:moveTo>
                <a:lnTo>
                  <a:pt x="0" y="14998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3" name="object 15743"/>
          <p:cNvSpPr/>
          <p:nvPr/>
        </p:nvSpPr>
        <p:spPr>
          <a:xfrm>
            <a:off x="3488563" y="5950813"/>
            <a:ext cx="0" cy="15240"/>
          </a:xfrm>
          <a:custGeom>
            <a:avLst/>
            <a:gdLst/>
            <a:ahLst/>
            <a:cxnLst/>
            <a:rect l="l" t="t" r="r" b="b"/>
            <a:pathLst>
              <a:path w="0" h="15239">
                <a:moveTo>
                  <a:pt x="0" y="14998"/>
                </a:moveTo>
                <a:lnTo>
                  <a:pt x="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4" name="object 15744"/>
          <p:cNvSpPr/>
          <p:nvPr/>
        </p:nvSpPr>
        <p:spPr>
          <a:xfrm>
            <a:off x="5168912" y="6092266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 h="0">
                <a:moveTo>
                  <a:pt x="0" y="0"/>
                </a:moveTo>
                <a:lnTo>
                  <a:pt x="154317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5" name="object 15745"/>
          <p:cNvSpPr/>
          <p:nvPr/>
        </p:nvSpPr>
        <p:spPr>
          <a:xfrm>
            <a:off x="5327522" y="6092266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4" h="0">
                <a:moveTo>
                  <a:pt x="0" y="0"/>
                </a:moveTo>
                <a:lnTo>
                  <a:pt x="100736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6" name="object 15746"/>
          <p:cNvSpPr/>
          <p:nvPr/>
        </p:nvSpPr>
        <p:spPr>
          <a:xfrm>
            <a:off x="1666735" y="6154425"/>
            <a:ext cx="0" cy="534035"/>
          </a:xfrm>
          <a:custGeom>
            <a:avLst/>
            <a:gdLst/>
            <a:ahLst/>
            <a:cxnLst/>
            <a:rect l="l" t="t" r="r" b="b"/>
            <a:pathLst>
              <a:path w="0" h="534034">
                <a:moveTo>
                  <a:pt x="0" y="533679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7" name="object 15747"/>
          <p:cNvSpPr/>
          <p:nvPr/>
        </p:nvSpPr>
        <p:spPr>
          <a:xfrm>
            <a:off x="1666735" y="6677385"/>
            <a:ext cx="49530" cy="10795"/>
          </a:xfrm>
          <a:custGeom>
            <a:avLst/>
            <a:gdLst/>
            <a:ahLst/>
            <a:cxnLst/>
            <a:rect l="l" t="t" r="r" b="b"/>
            <a:pathLst>
              <a:path w="49530" h="10795">
                <a:moveTo>
                  <a:pt x="0" y="10718"/>
                </a:moveTo>
                <a:lnTo>
                  <a:pt x="49301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8" name="object 15748"/>
          <p:cNvSpPr/>
          <p:nvPr/>
        </p:nvSpPr>
        <p:spPr>
          <a:xfrm>
            <a:off x="1716036" y="6677388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4">
                <a:moveTo>
                  <a:pt x="0" y="0"/>
                </a:moveTo>
                <a:lnTo>
                  <a:pt x="0" y="19291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9" name="object 15749"/>
          <p:cNvSpPr/>
          <p:nvPr/>
        </p:nvSpPr>
        <p:spPr>
          <a:xfrm>
            <a:off x="1666735" y="6688105"/>
            <a:ext cx="49530" cy="8890"/>
          </a:xfrm>
          <a:custGeom>
            <a:avLst/>
            <a:gdLst/>
            <a:ahLst/>
            <a:cxnLst/>
            <a:rect l="l" t="t" r="r" b="b"/>
            <a:pathLst>
              <a:path w="49530" h="8890">
                <a:moveTo>
                  <a:pt x="49301" y="8572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0" name="object 15750"/>
          <p:cNvSpPr/>
          <p:nvPr/>
        </p:nvSpPr>
        <p:spPr>
          <a:xfrm>
            <a:off x="1666735" y="6688104"/>
            <a:ext cx="49530" cy="0"/>
          </a:xfrm>
          <a:custGeom>
            <a:avLst/>
            <a:gdLst/>
            <a:ahLst/>
            <a:cxnLst/>
            <a:rect l="l" t="t" r="r" b="b"/>
            <a:pathLst>
              <a:path w="49530" h="0">
                <a:moveTo>
                  <a:pt x="49301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1" name="object 15751"/>
          <p:cNvSpPr/>
          <p:nvPr/>
        </p:nvSpPr>
        <p:spPr>
          <a:xfrm>
            <a:off x="1677454" y="6688104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38582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2" name="object 15752"/>
          <p:cNvSpPr/>
          <p:nvPr/>
        </p:nvSpPr>
        <p:spPr>
          <a:xfrm>
            <a:off x="1677454" y="6685960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38582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3" name="object 15753"/>
          <p:cNvSpPr/>
          <p:nvPr/>
        </p:nvSpPr>
        <p:spPr>
          <a:xfrm>
            <a:off x="1688172" y="669024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27863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4" name="object 15754"/>
          <p:cNvSpPr/>
          <p:nvPr/>
        </p:nvSpPr>
        <p:spPr>
          <a:xfrm>
            <a:off x="1688172" y="668381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27863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5" name="object 15755"/>
          <p:cNvSpPr/>
          <p:nvPr/>
        </p:nvSpPr>
        <p:spPr>
          <a:xfrm>
            <a:off x="1696745" y="6692390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19291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6" name="object 15756"/>
          <p:cNvSpPr/>
          <p:nvPr/>
        </p:nvSpPr>
        <p:spPr>
          <a:xfrm>
            <a:off x="1696745" y="6681674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19291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7" name="object 15757"/>
          <p:cNvSpPr/>
          <p:nvPr/>
        </p:nvSpPr>
        <p:spPr>
          <a:xfrm>
            <a:off x="1707464" y="6694534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8572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8" name="object 15758"/>
          <p:cNvSpPr/>
          <p:nvPr/>
        </p:nvSpPr>
        <p:spPr>
          <a:xfrm>
            <a:off x="1707464" y="6679531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8572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9" name="object 15759"/>
          <p:cNvSpPr/>
          <p:nvPr/>
        </p:nvSpPr>
        <p:spPr>
          <a:xfrm>
            <a:off x="3945077" y="6154425"/>
            <a:ext cx="0" cy="534035"/>
          </a:xfrm>
          <a:custGeom>
            <a:avLst/>
            <a:gdLst/>
            <a:ahLst/>
            <a:cxnLst/>
            <a:rect l="l" t="t" r="r" b="b"/>
            <a:pathLst>
              <a:path w="0" h="534034">
                <a:moveTo>
                  <a:pt x="0" y="533679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0" name="object 15760"/>
          <p:cNvSpPr/>
          <p:nvPr/>
        </p:nvSpPr>
        <p:spPr>
          <a:xfrm>
            <a:off x="3895775" y="6688104"/>
            <a:ext cx="49530" cy="8890"/>
          </a:xfrm>
          <a:custGeom>
            <a:avLst/>
            <a:gdLst/>
            <a:ahLst/>
            <a:cxnLst/>
            <a:rect l="l" t="t" r="r" b="b"/>
            <a:pathLst>
              <a:path w="49529" h="8890">
                <a:moveTo>
                  <a:pt x="49301" y="0"/>
                </a:moveTo>
                <a:lnTo>
                  <a:pt x="0" y="8572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1" name="object 15761"/>
          <p:cNvSpPr/>
          <p:nvPr/>
        </p:nvSpPr>
        <p:spPr>
          <a:xfrm>
            <a:off x="3895788" y="6677386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4">
                <a:moveTo>
                  <a:pt x="0" y="19291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2" name="object 15762"/>
          <p:cNvSpPr/>
          <p:nvPr/>
        </p:nvSpPr>
        <p:spPr>
          <a:xfrm>
            <a:off x="3895788" y="6677388"/>
            <a:ext cx="49530" cy="10795"/>
          </a:xfrm>
          <a:custGeom>
            <a:avLst/>
            <a:gdLst/>
            <a:ahLst/>
            <a:cxnLst/>
            <a:rect l="l" t="t" r="r" b="b"/>
            <a:pathLst>
              <a:path w="49529" h="10795">
                <a:moveTo>
                  <a:pt x="0" y="0"/>
                </a:moveTo>
                <a:lnTo>
                  <a:pt x="49301" y="10718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3" name="object 15763"/>
          <p:cNvSpPr/>
          <p:nvPr/>
        </p:nvSpPr>
        <p:spPr>
          <a:xfrm>
            <a:off x="3895788" y="668810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 h="0">
                <a:moveTo>
                  <a:pt x="0" y="0"/>
                </a:moveTo>
                <a:lnTo>
                  <a:pt x="49301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4" name="object 15764"/>
          <p:cNvSpPr/>
          <p:nvPr/>
        </p:nvSpPr>
        <p:spPr>
          <a:xfrm>
            <a:off x="3895788" y="6685960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582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5" name="object 15765"/>
          <p:cNvSpPr/>
          <p:nvPr/>
        </p:nvSpPr>
        <p:spPr>
          <a:xfrm>
            <a:off x="3895788" y="6688104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582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6" name="object 15766"/>
          <p:cNvSpPr/>
          <p:nvPr/>
        </p:nvSpPr>
        <p:spPr>
          <a:xfrm>
            <a:off x="3895788" y="668381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863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7" name="object 15767"/>
          <p:cNvSpPr/>
          <p:nvPr/>
        </p:nvSpPr>
        <p:spPr>
          <a:xfrm>
            <a:off x="3895788" y="669024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863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8" name="object 15768"/>
          <p:cNvSpPr/>
          <p:nvPr/>
        </p:nvSpPr>
        <p:spPr>
          <a:xfrm>
            <a:off x="3895788" y="6681674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0" y="0"/>
                </a:moveTo>
                <a:lnTo>
                  <a:pt x="19291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9" name="object 15769"/>
          <p:cNvSpPr/>
          <p:nvPr/>
        </p:nvSpPr>
        <p:spPr>
          <a:xfrm>
            <a:off x="3895788" y="6692390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0" y="0"/>
                </a:moveTo>
                <a:lnTo>
                  <a:pt x="19291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0" name="object 15770"/>
          <p:cNvSpPr/>
          <p:nvPr/>
        </p:nvSpPr>
        <p:spPr>
          <a:xfrm>
            <a:off x="3895788" y="6679531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2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1" name="object 15771"/>
          <p:cNvSpPr/>
          <p:nvPr/>
        </p:nvSpPr>
        <p:spPr>
          <a:xfrm>
            <a:off x="3895788" y="6694534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2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2" name="object 15772"/>
          <p:cNvSpPr/>
          <p:nvPr/>
        </p:nvSpPr>
        <p:spPr>
          <a:xfrm>
            <a:off x="1716036" y="6688104"/>
            <a:ext cx="2179955" cy="0"/>
          </a:xfrm>
          <a:custGeom>
            <a:avLst/>
            <a:gdLst/>
            <a:ahLst/>
            <a:cxnLst/>
            <a:rect l="l" t="t" r="r" b="b"/>
            <a:pathLst>
              <a:path w="2179954" h="0">
                <a:moveTo>
                  <a:pt x="0" y="0"/>
                </a:moveTo>
                <a:lnTo>
                  <a:pt x="2179751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3" name="object 15773"/>
          <p:cNvSpPr txBox="1"/>
          <p:nvPr/>
        </p:nvSpPr>
        <p:spPr>
          <a:xfrm>
            <a:off x="2738399" y="6583704"/>
            <a:ext cx="147955" cy="882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690"/>
              </a:lnSpc>
            </a:pPr>
            <a:r>
              <a:rPr dirty="0" sz="700" spc="-5">
                <a:solidFill>
                  <a:srgbClr val="231F20"/>
                </a:solidFill>
                <a:latin typeface="Arial"/>
                <a:cs typeface="Arial"/>
              </a:rPr>
              <a:t>300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5774" name="object 15774"/>
          <p:cNvSpPr/>
          <p:nvPr/>
        </p:nvSpPr>
        <p:spPr>
          <a:xfrm>
            <a:off x="1540281" y="4791278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746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5" name="object 15775"/>
          <p:cNvSpPr/>
          <p:nvPr/>
        </p:nvSpPr>
        <p:spPr>
          <a:xfrm>
            <a:off x="1540281" y="4791278"/>
            <a:ext cx="8890" cy="49530"/>
          </a:xfrm>
          <a:custGeom>
            <a:avLst/>
            <a:gdLst/>
            <a:ahLst/>
            <a:cxnLst/>
            <a:rect l="l" t="t" r="r" b="b"/>
            <a:pathLst>
              <a:path w="8890" h="49529">
                <a:moveTo>
                  <a:pt x="0" y="0"/>
                </a:moveTo>
                <a:lnTo>
                  <a:pt x="8572" y="49301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6" name="object 15776"/>
          <p:cNvSpPr/>
          <p:nvPr/>
        </p:nvSpPr>
        <p:spPr>
          <a:xfrm>
            <a:off x="1529575" y="4840566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19291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7" name="object 15777"/>
          <p:cNvSpPr/>
          <p:nvPr/>
        </p:nvSpPr>
        <p:spPr>
          <a:xfrm>
            <a:off x="1529575" y="4791265"/>
            <a:ext cx="10795" cy="49530"/>
          </a:xfrm>
          <a:custGeom>
            <a:avLst/>
            <a:gdLst/>
            <a:ahLst/>
            <a:cxnLst/>
            <a:rect l="l" t="t" r="r" b="b"/>
            <a:pathLst>
              <a:path w="10794" h="49529">
                <a:moveTo>
                  <a:pt x="0" y="49301"/>
                </a:moveTo>
                <a:lnTo>
                  <a:pt x="10718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8" name="object 15778"/>
          <p:cNvSpPr/>
          <p:nvPr/>
        </p:nvSpPr>
        <p:spPr>
          <a:xfrm>
            <a:off x="1540281" y="4791265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49301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9" name="object 15779"/>
          <p:cNvSpPr/>
          <p:nvPr/>
        </p:nvSpPr>
        <p:spPr>
          <a:xfrm>
            <a:off x="1538147" y="4801984"/>
            <a:ext cx="0" cy="38735"/>
          </a:xfrm>
          <a:custGeom>
            <a:avLst/>
            <a:gdLst/>
            <a:ahLst/>
            <a:cxnLst/>
            <a:rect l="l" t="t" r="r" b="b"/>
            <a:pathLst>
              <a:path w="0" h="38735">
                <a:moveTo>
                  <a:pt x="0" y="38582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0" name="object 15780"/>
          <p:cNvSpPr/>
          <p:nvPr/>
        </p:nvSpPr>
        <p:spPr>
          <a:xfrm>
            <a:off x="1542427" y="4801984"/>
            <a:ext cx="0" cy="38735"/>
          </a:xfrm>
          <a:custGeom>
            <a:avLst/>
            <a:gdLst/>
            <a:ahLst/>
            <a:cxnLst/>
            <a:rect l="l" t="t" r="r" b="b"/>
            <a:pathLst>
              <a:path w="0" h="38735">
                <a:moveTo>
                  <a:pt x="0" y="38582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1" name="object 15781"/>
          <p:cNvSpPr/>
          <p:nvPr/>
        </p:nvSpPr>
        <p:spPr>
          <a:xfrm>
            <a:off x="1536001" y="4810556"/>
            <a:ext cx="0" cy="30480"/>
          </a:xfrm>
          <a:custGeom>
            <a:avLst/>
            <a:gdLst/>
            <a:ahLst/>
            <a:cxnLst/>
            <a:rect l="l" t="t" r="r" b="b"/>
            <a:pathLst>
              <a:path w="0" h="30479">
                <a:moveTo>
                  <a:pt x="0" y="3001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2" name="object 15782"/>
          <p:cNvSpPr/>
          <p:nvPr/>
        </p:nvSpPr>
        <p:spPr>
          <a:xfrm>
            <a:off x="1542427" y="4810556"/>
            <a:ext cx="0" cy="30480"/>
          </a:xfrm>
          <a:custGeom>
            <a:avLst/>
            <a:gdLst/>
            <a:ahLst/>
            <a:cxnLst/>
            <a:rect l="l" t="t" r="r" b="b"/>
            <a:pathLst>
              <a:path w="0" h="30479">
                <a:moveTo>
                  <a:pt x="0" y="3001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3" name="object 15783"/>
          <p:cNvSpPr/>
          <p:nvPr/>
        </p:nvSpPr>
        <p:spPr>
          <a:xfrm>
            <a:off x="1533855" y="4821275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5">
                <a:moveTo>
                  <a:pt x="0" y="19291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4" name="object 15784"/>
          <p:cNvSpPr/>
          <p:nvPr/>
        </p:nvSpPr>
        <p:spPr>
          <a:xfrm>
            <a:off x="1544574" y="4821275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5">
                <a:moveTo>
                  <a:pt x="0" y="19291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5" name="object 15785"/>
          <p:cNvSpPr/>
          <p:nvPr/>
        </p:nvSpPr>
        <p:spPr>
          <a:xfrm>
            <a:off x="1531708" y="4831994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-2146" y="4286"/>
                </a:moveTo>
                <a:lnTo>
                  <a:pt x="2146" y="428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6" name="object 15786"/>
          <p:cNvSpPr/>
          <p:nvPr/>
        </p:nvSpPr>
        <p:spPr>
          <a:xfrm>
            <a:off x="1546720" y="4831994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-2146" y="4286"/>
                </a:moveTo>
                <a:lnTo>
                  <a:pt x="2146" y="428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7" name="object 15787"/>
          <p:cNvSpPr/>
          <p:nvPr/>
        </p:nvSpPr>
        <p:spPr>
          <a:xfrm>
            <a:off x="1540281" y="655950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 h="0">
                <a:moveTo>
                  <a:pt x="0" y="0"/>
                </a:moveTo>
                <a:lnTo>
                  <a:pt x="351497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8" name="object 15788"/>
          <p:cNvSpPr/>
          <p:nvPr/>
        </p:nvSpPr>
        <p:spPr>
          <a:xfrm>
            <a:off x="1529562" y="6510204"/>
            <a:ext cx="10795" cy="49530"/>
          </a:xfrm>
          <a:custGeom>
            <a:avLst/>
            <a:gdLst/>
            <a:ahLst/>
            <a:cxnLst/>
            <a:rect l="l" t="t" r="r" b="b"/>
            <a:pathLst>
              <a:path w="10794" h="49529">
                <a:moveTo>
                  <a:pt x="10718" y="49301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9" name="object 15789"/>
          <p:cNvSpPr/>
          <p:nvPr/>
        </p:nvSpPr>
        <p:spPr>
          <a:xfrm>
            <a:off x="1529575" y="6510209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91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0" name="object 15790"/>
          <p:cNvSpPr/>
          <p:nvPr/>
        </p:nvSpPr>
        <p:spPr>
          <a:xfrm>
            <a:off x="1540294" y="6510209"/>
            <a:ext cx="8890" cy="49530"/>
          </a:xfrm>
          <a:custGeom>
            <a:avLst/>
            <a:gdLst/>
            <a:ahLst/>
            <a:cxnLst/>
            <a:rect l="l" t="t" r="r" b="b"/>
            <a:pathLst>
              <a:path w="8890" h="49529">
                <a:moveTo>
                  <a:pt x="8572" y="0"/>
                </a:moveTo>
                <a:lnTo>
                  <a:pt x="0" y="49301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1" name="object 15791"/>
          <p:cNvSpPr/>
          <p:nvPr/>
        </p:nvSpPr>
        <p:spPr>
          <a:xfrm>
            <a:off x="1540281" y="6510209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0"/>
                </a:moveTo>
                <a:lnTo>
                  <a:pt x="0" y="49301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2" name="object 15792"/>
          <p:cNvSpPr/>
          <p:nvPr/>
        </p:nvSpPr>
        <p:spPr>
          <a:xfrm>
            <a:off x="1542427" y="6510209"/>
            <a:ext cx="0" cy="38735"/>
          </a:xfrm>
          <a:custGeom>
            <a:avLst/>
            <a:gdLst/>
            <a:ahLst/>
            <a:cxnLst/>
            <a:rect l="l" t="t" r="r" b="b"/>
            <a:pathLst>
              <a:path w="0" h="38734">
                <a:moveTo>
                  <a:pt x="0" y="0"/>
                </a:moveTo>
                <a:lnTo>
                  <a:pt x="0" y="38582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3" name="object 15793"/>
          <p:cNvSpPr/>
          <p:nvPr/>
        </p:nvSpPr>
        <p:spPr>
          <a:xfrm>
            <a:off x="1538147" y="6510209"/>
            <a:ext cx="0" cy="38735"/>
          </a:xfrm>
          <a:custGeom>
            <a:avLst/>
            <a:gdLst/>
            <a:ahLst/>
            <a:cxnLst/>
            <a:rect l="l" t="t" r="r" b="b"/>
            <a:pathLst>
              <a:path w="0" h="38734">
                <a:moveTo>
                  <a:pt x="0" y="0"/>
                </a:moveTo>
                <a:lnTo>
                  <a:pt x="0" y="38582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4" name="object 15794"/>
          <p:cNvSpPr/>
          <p:nvPr/>
        </p:nvSpPr>
        <p:spPr>
          <a:xfrm>
            <a:off x="1542427" y="6510209"/>
            <a:ext cx="0" cy="30480"/>
          </a:xfrm>
          <a:custGeom>
            <a:avLst/>
            <a:gdLst/>
            <a:ahLst/>
            <a:cxnLst/>
            <a:rect l="l" t="t" r="r" b="b"/>
            <a:pathLst>
              <a:path w="0" h="30479">
                <a:moveTo>
                  <a:pt x="0" y="0"/>
                </a:moveTo>
                <a:lnTo>
                  <a:pt x="0" y="3001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5" name="object 15795"/>
          <p:cNvSpPr/>
          <p:nvPr/>
        </p:nvSpPr>
        <p:spPr>
          <a:xfrm>
            <a:off x="1536001" y="6510209"/>
            <a:ext cx="0" cy="30480"/>
          </a:xfrm>
          <a:custGeom>
            <a:avLst/>
            <a:gdLst/>
            <a:ahLst/>
            <a:cxnLst/>
            <a:rect l="l" t="t" r="r" b="b"/>
            <a:pathLst>
              <a:path w="0" h="30479">
                <a:moveTo>
                  <a:pt x="0" y="0"/>
                </a:moveTo>
                <a:lnTo>
                  <a:pt x="0" y="3001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6" name="object 15796"/>
          <p:cNvSpPr/>
          <p:nvPr/>
        </p:nvSpPr>
        <p:spPr>
          <a:xfrm>
            <a:off x="1544574" y="6510209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4">
                <a:moveTo>
                  <a:pt x="0" y="0"/>
                </a:moveTo>
                <a:lnTo>
                  <a:pt x="0" y="19291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7" name="object 15797"/>
          <p:cNvSpPr/>
          <p:nvPr/>
        </p:nvSpPr>
        <p:spPr>
          <a:xfrm>
            <a:off x="1533855" y="6510209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4">
                <a:moveTo>
                  <a:pt x="0" y="0"/>
                </a:moveTo>
                <a:lnTo>
                  <a:pt x="0" y="19291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8" name="object 15798"/>
          <p:cNvSpPr/>
          <p:nvPr/>
        </p:nvSpPr>
        <p:spPr>
          <a:xfrm>
            <a:off x="1546720" y="6510209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90">
                <a:moveTo>
                  <a:pt x="-2146" y="4286"/>
                </a:moveTo>
                <a:lnTo>
                  <a:pt x="2146" y="428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9" name="object 15799"/>
          <p:cNvSpPr/>
          <p:nvPr/>
        </p:nvSpPr>
        <p:spPr>
          <a:xfrm>
            <a:off x="1531708" y="6510209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90">
                <a:moveTo>
                  <a:pt x="-2146" y="4286"/>
                </a:moveTo>
                <a:lnTo>
                  <a:pt x="2146" y="428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0" name="object 15800"/>
          <p:cNvSpPr/>
          <p:nvPr/>
        </p:nvSpPr>
        <p:spPr>
          <a:xfrm>
            <a:off x="1540281" y="4840565"/>
            <a:ext cx="0" cy="1670050"/>
          </a:xfrm>
          <a:custGeom>
            <a:avLst/>
            <a:gdLst/>
            <a:ahLst/>
            <a:cxnLst/>
            <a:rect l="l" t="t" r="r" b="b"/>
            <a:pathLst>
              <a:path w="0" h="1670050">
                <a:moveTo>
                  <a:pt x="0" y="1669643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1" name="object 15801"/>
          <p:cNvSpPr txBox="1"/>
          <p:nvPr/>
        </p:nvSpPr>
        <p:spPr>
          <a:xfrm>
            <a:off x="1435887" y="5595018"/>
            <a:ext cx="88265" cy="147955"/>
          </a:xfrm>
          <a:prstGeom prst="rect">
            <a:avLst/>
          </a:prstGeom>
        </p:spPr>
        <p:txBody>
          <a:bodyPr wrap="square" lIns="0" tIns="59054" rIns="0" bIns="0" rtlCol="0" vert="horz">
            <a:spAutoFit/>
          </a:bodyPr>
          <a:lstStyle/>
          <a:p>
            <a:pPr>
              <a:lnSpc>
                <a:spcPts val="700"/>
              </a:lnSpc>
              <a:spcBef>
                <a:spcPts val="464"/>
              </a:spcBef>
            </a:pPr>
            <a:r>
              <a:rPr dirty="0" sz="700" spc="-5">
                <a:solidFill>
                  <a:srgbClr val="231F20"/>
                </a:solidFill>
                <a:latin typeface="Arial"/>
                <a:cs typeface="Arial"/>
              </a:rPr>
              <a:t>233</a:t>
            </a:r>
            <a:endParaRPr sz="700">
              <a:latin typeface="Arial"/>
              <a:cs typeface="Arial"/>
            </a:endParaRPr>
          </a:p>
        </p:txBody>
      </p:sp>
      <p:sp>
        <p:nvSpPr>
          <p:cNvPr id="15802" name="object 15802"/>
          <p:cNvSpPr/>
          <p:nvPr/>
        </p:nvSpPr>
        <p:spPr>
          <a:xfrm>
            <a:off x="4326585" y="6306596"/>
            <a:ext cx="0" cy="381635"/>
          </a:xfrm>
          <a:custGeom>
            <a:avLst/>
            <a:gdLst/>
            <a:ahLst/>
            <a:cxnLst/>
            <a:rect l="l" t="t" r="r" b="b"/>
            <a:pathLst>
              <a:path w="0" h="381634">
                <a:moveTo>
                  <a:pt x="0" y="381508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3" name="object 15803"/>
          <p:cNvSpPr/>
          <p:nvPr/>
        </p:nvSpPr>
        <p:spPr>
          <a:xfrm>
            <a:off x="4326585" y="6677385"/>
            <a:ext cx="49530" cy="10795"/>
          </a:xfrm>
          <a:custGeom>
            <a:avLst/>
            <a:gdLst/>
            <a:ahLst/>
            <a:cxnLst/>
            <a:rect l="l" t="t" r="r" b="b"/>
            <a:pathLst>
              <a:path w="49529" h="10795">
                <a:moveTo>
                  <a:pt x="0" y="10718"/>
                </a:moveTo>
                <a:lnTo>
                  <a:pt x="49301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4" name="object 15804"/>
          <p:cNvSpPr/>
          <p:nvPr/>
        </p:nvSpPr>
        <p:spPr>
          <a:xfrm>
            <a:off x="4375886" y="6677388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4">
                <a:moveTo>
                  <a:pt x="0" y="0"/>
                </a:moveTo>
                <a:lnTo>
                  <a:pt x="0" y="19291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5" name="object 15805"/>
          <p:cNvSpPr/>
          <p:nvPr/>
        </p:nvSpPr>
        <p:spPr>
          <a:xfrm>
            <a:off x="4326585" y="6688105"/>
            <a:ext cx="49530" cy="8890"/>
          </a:xfrm>
          <a:custGeom>
            <a:avLst/>
            <a:gdLst/>
            <a:ahLst/>
            <a:cxnLst/>
            <a:rect l="l" t="t" r="r" b="b"/>
            <a:pathLst>
              <a:path w="49529" h="8890">
                <a:moveTo>
                  <a:pt x="49301" y="8572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6" name="object 15806"/>
          <p:cNvSpPr/>
          <p:nvPr/>
        </p:nvSpPr>
        <p:spPr>
          <a:xfrm>
            <a:off x="4326585" y="668810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 h="0">
                <a:moveTo>
                  <a:pt x="49301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7" name="object 15807"/>
          <p:cNvSpPr/>
          <p:nvPr/>
        </p:nvSpPr>
        <p:spPr>
          <a:xfrm>
            <a:off x="4337303" y="6688104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38582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8" name="object 15808"/>
          <p:cNvSpPr/>
          <p:nvPr/>
        </p:nvSpPr>
        <p:spPr>
          <a:xfrm>
            <a:off x="4337303" y="6685960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38582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9" name="object 15809"/>
          <p:cNvSpPr/>
          <p:nvPr/>
        </p:nvSpPr>
        <p:spPr>
          <a:xfrm>
            <a:off x="4345876" y="6690248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 h="0">
                <a:moveTo>
                  <a:pt x="30010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0" name="object 15810"/>
          <p:cNvSpPr/>
          <p:nvPr/>
        </p:nvSpPr>
        <p:spPr>
          <a:xfrm>
            <a:off x="4345876" y="6683818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 h="0">
                <a:moveTo>
                  <a:pt x="30010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1" name="object 15811"/>
          <p:cNvSpPr/>
          <p:nvPr/>
        </p:nvSpPr>
        <p:spPr>
          <a:xfrm>
            <a:off x="4356595" y="6692390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19291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2" name="object 15812"/>
          <p:cNvSpPr/>
          <p:nvPr/>
        </p:nvSpPr>
        <p:spPr>
          <a:xfrm>
            <a:off x="4356595" y="6681674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19291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3" name="object 15813"/>
          <p:cNvSpPr/>
          <p:nvPr/>
        </p:nvSpPr>
        <p:spPr>
          <a:xfrm>
            <a:off x="4367314" y="6694534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8572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4" name="object 15814"/>
          <p:cNvSpPr/>
          <p:nvPr/>
        </p:nvSpPr>
        <p:spPr>
          <a:xfrm>
            <a:off x="4367314" y="6679531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8572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5" name="object 15815"/>
          <p:cNvSpPr/>
          <p:nvPr/>
        </p:nvSpPr>
        <p:spPr>
          <a:xfrm>
            <a:off x="5456110" y="6051542"/>
            <a:ext cx="0" cy="636905"/>
          </a:xfrm>
          <a:custGeom>
            <a:avLst/>
            <a:gdLst/>
            <a:ahLst/>
            <a:cxnLst/>
            <a:rect l="l" t="t" r="r" b="b"/>
            <a:pathLst>
              <a:path w="0" h="636904">
                <a:moveTo>
                  <a:pt x="0" y="636562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6" name="object 15816"/>
          <p:cNvSpPr/>
          <p:nvPr/>
        </p:nvSpPr>
        <p:spPr>
          <a:xfrm>
            <a:off x="5404675" y="6688104"/>
            <a:ext cx="51435" cy="8890"/>
          </a:xfrm>
          <a:custGeom>
            <a:avLst/>
            <a:gdLst/>
            <a:ahLst/>
            <a:cxnLst/>
            <a:rect l="l" t="t" r="r" b="b"/>
            <a:pathLst>
              <a:path w="51435" h="8890">
                <a:moveTo>
                  <a:pt x="51435" y="0"/>
                </a:moveTo>
                <a:lnTo>
                  <a:pt x="0" y="8572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7" name="object 15817"/>
          <p:cNvSpPr/>
          <p:nvPr/>
        </p:nvSpPr>
        <p:spPr>
          <a:xfrm>
            <a:off x="5404675" y="6677386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4">
                <a:moveTo>
                  <a:pt x="0" y="19291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8" name="object 15818"/>
          <p:cNvSpPr/>
          <p:nvPr/>
        </p:nvSpPr>
        <p:spPr>
          <a:xfrm>
            <a:off x="5404675" y="6677388"/>
            <a:ext cx="51435" cy="10795"/>
          </a:xfrm>
          <a:custGeom>
            <a:avLst/>
            <a:gdLst/>
            <a:ahLst/>
            <a:cxnLst/>
            <a:rect l="l" t="t" r="r" b="b"/>
            <a:pathLst>
              <a:path w="51435" h="10795">
                <a:moveTo>
                  <a:pt x="0" y="0"/>
                </a:moveTo>
                <a:lnTo>
                  <a:pt x="51435" y="10718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9" name="object 15819"/>
          <p:cNvSpPr/>
          <p:nvPr/>
        </p:nvSpPr>
        <p:spPr>
          <a:xfrm>
            <a:off x="5406821" y="668810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 h="0">
                <a:moveTo>
                  <a:pt x="0" y="0"/>
                </a:moveTo>
                <a:lnTo>
                  <a:pt x="49301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0" name="object 15820"/>
          <p:cNvSpPr/>
          <p:nvPr/>
        </p:nvSpPr>
        <p:spPr>
          <a:xfrm>
            <a:off x="5406821" y="6685960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582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1" name="object 15821"/>
          <p:cNvSpPr/>
          <p:nvPr/>
        </p:nvSpPr>
        <p:spPr>
          <a:xfrm>
            <a:off x="5406821" y="6688104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582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2" name="object 15822"/>
          <p:cNvSpPr/>
          <p:nvPr/>
        </p:nvSpPr>
        <p:spPr>
          <a:xfrm>
            <a:off x="5406821" y="668381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863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3" name="object 15823"/>
          <p:cNvSpPr/>
          <p:nvPr/>
        </p:nvSpPr>
        <p:spPr>
          <a:xfrm>
            <a:off x="5406821" y="669024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863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4" name="object 15824"/>
          <p:cNvSpPr/>
          <p:nvPr/>
        </p:nvSpPr>
        <p:spPr>
          <a:xfrm>
            <a:off x="5406821" y="6681674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0" y="0"/>
                </a:moveTo>
                <a:lnTo>
                  <a:pt x="17145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5" name="object 15825"/>
          <p:cNvSpPr/>
          <p:nvPr/>
        </p:nvSpPr>
        <p:spPr>
          <a:xfrm>
            <a:off x="5406821" y="669239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0" y="0"/>
                </a:moveTo>
                <a:lnTo>
                  <a:pt x="17145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6" name="object 15826"/>
          <p:cNvSpPr/>
          <p:nvPr/>
        </p:nvSpPr>
        <p:spPr>
          <a:xfrm>
            <a:off x="5406821" y="6679531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2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7" name="object 15827"/>
          <p:cNvSpPr/>
          <p:nvPr/>
        </p:nvSpPr>
        <p:spPr>
          <a:xfrm>
            <a:off x="5406821" y="6694534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2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8" name="object 15828"/>
          <p:cNvSpPr/>
          <p:nvPr/>
        </p:nvSpPr>
        <p:spPr>
          <a:xfrm>
            <a:off x="4375886" y="6688104"/>
            <a:ext cx="1029335" cy="0"/>
          </a:xfrm>
          <a:custGeom>
            <a:avLst/>
            <a:gdLst/>
            <a:ahLst/>
            <a:cxnLst/>
            <a:rect l="l" t="t" r="r" b="b"/>
            <a:pathLst>
              <a:path w="1029335" h="0">
                <a:moveTo>
                  <a:pt x="0" y="0"/>
                </a:moveTo>
                <a:lnTo>
                  <a:pt x="1028788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9" name="object 15829"/>
          <p:cNvSpPr txBox="1"/>
          <p:nvPr/>
        </p:nvSpPr>
        <p:spPr>
          <a:xfrm>
            <a:off x="4823840" y="6583704"/>
            <a:ext cx="147955" cy="882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690"/>
              </a:lnSpc>
            </a:pPr>
            <a:r>
              <a:rPr dirty="0" sz="700" spc="-5">
                <a:solidFill>
                  <a:srgbClr val="231F20"/>
                </a:solidFill>
                <a:latin typeface="Arial"/>
                <a:cs typeface="Arial"/>
              </a:rPr>
              <a:t>150</a:t>
            </a:r>
            <a:endParaRPr sz="700">
              <a:latin typeface="Arial"/>
              <a:cs typeface="Arial"/>
            </a:endParaRPr>
          </a:p>
        </p:txBody>
      </p:sp>
      <p:sp>
        <p:nvSpPr>
          <p:cNvPr id="15830" name="object 15830"/>
          <p:cNvSpPr/>
          <p:nvPr/>
        </p:nvSpPr>
        <p:spPr>
          <a:xfrm>
            <a:off x="1673167" y="6087979"/>
            <a:ext cx="199332" cy="7500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31" name="object 15831"/>
          <p:cNvSpPr/>
          <p:nvPr/>
        </p:nvSpPr>
        <p:spPr>
          <a:xfrm>
            <a:off x="1872500" y="6092266"/>
            <a:ext cx="1866900" cy="0"/>
          </a:xfrm>
          <a:custGeom>
            <a:avLst/>
            <a:gdLst/>
            <a:ahLst/>
            <a:cxnLst/>
            <a:rect l="l" t="t" r="r" b="b"/>
            <a:pathLst>
              <a:path w="1866900" h="0">
                <a:moveTo>
                  <a:pt x="0" y="0"/>
                </a:moveTo>
                <a:lnTo>
                  <a:pt x="1866823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2" name="object 15832"/>
          <p:cNvSpPr/>
          <p:nvPr/>
        </p:nvSpPr>
        <p:spPr>
          <a:xfrm>
            <a:off x="3739324" y="6087979"/>
            <a:ext cx="210038" cy="7500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33" name="object 15833"/>
          <p:cNvSpPr/>
          <p:nvPr/>
        </p:nvSpPr>
        <p:spPr>
          <a:xfrm>
            <a:off x="1836064" y="6158699"/>
            <a:ext cx="0" cy="356235"/>
          </a:xfrm>
          <a:custGeom>
            <a:avLst/>
            <a:gdLst/>
            <a:ahLst/>
            <a:cxnLst/>
            <a:rect l="l" t="t" r="r" b="b"/>
            <a:pathLst>
              <a:path w="0" h="356234">
                <a:moveTo>
                  <a:pt x="0" y="0"/>
                </a:moveTo>
                <a:lnTo>
                  <a:pt x="0" y="355801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4" name="object 15834"/>
          <p:cNvSpPr/>
          <p:nvPr/>
        </p:nvSpPr>
        <p:spPr>
          <a:xfrm>
            <a:off x="1836064" y="6514496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4">
                <a:moveTo>
                  <a:pt x="0" y="0"/>
                </a:moveTo>
                <a:lnTo>
                  <a:pt x="2146" y="642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5" name="object 15835"/>
          <p:cNvSpPr/>
          <p:nvPr/>
        </p:nvSpPr>
        <p:spPr>
          <a:xfrm>
            <a:off x="1838210" y="652092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6" name="object 15836"/>
          <p:cNvSpPr/>
          <p:nvPr/>
        </p:nvSpPr>
        <p:spPr>
          <a:xfrm>
            <a:off x="1838210" y="6520926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4">
                <a:moveTo>
                  <a:pt x="0" y="0"/>
                </a:moveTo>
                <a:lnTo>
                  <a:pt x="2146" y="642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7" name="object 15837"/>
          <p:cNvSpPr/>
          <p:nvPr/>
        </p:nvSpPr>
        <p:spPr>
          <a:xfrm>
            <a:off x="1840344" y="6527356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4">
                <a:moveTo>
                  <a:pt x="0" y="0"/>
                </a:moveTo>
                <a:lnTo>
                  <a:pt x="2146" y="642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8" name="object 15838"/>
          <p:cNvSpPr/>
          <p:nvPr/>
        </p:nvSpPr>
        <p:spPr>
          <a:xfrm>
            <a:off x="1842490" y="6533786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0" y="0"/>
                </a:moveTo>
                <a:lnTo>
                  <a:pt x="4292" y="4292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9" name="object 15839"/>
          <p:cNvSpPr/>
          <p:nvPr/>
        </p:nvSpPr>
        <p:spPr>
          <a:xfrm>
            <a:off x="1846783" y="6538073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4">
                <a:moveTo>
                  <a:pt x="0" y="0"/>
                </a:moveTo>
                <a:lnTo>
                  <a:pt x="4292" y="642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0" name="object 15840"/>
          <p:cNvSpPr/>
          <p:nvPr/>
        </p:nvSpPr>
        <p:spPr>
          <a:xfrm>
            <a:off x="1851063" y="65445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1" name="object 15841"/>
          <p:cNvSpPr/>
          <p:nvPr/>
        </p:nvSpPr>
        <p:spPr>
          <a:xfrm>
            <a:off x="1851063" y="6544502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5">
                <a:moveTo>
                  <a:pt x="0" y="0"/>
                </a:moveTo>
                <a:lnTo>
                  <a:pt x="6426" y="4292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2" name="object 15842"/>
          <p:cNvSpPr/>
          <p:nvPr/>
        </p:nvSpPr>
        <p:spPr>
          <a:xfrm>
            <a:off x="1857501" y="654878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0" y="0"/>
                </a:moveTo>
                <a:lnTo>
                  <a:pt x="4292" y="4292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3" name="object 15843"/>
          <p:cNvSpPr/>
          <p:nvPr/>
        </p:nvSpPr>
        <p:spPr>
          <a:xfrm>
            <a:off x="1861781" y="6553075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40">
                <a:moveTo>
                  <a:pt x="0" y="0"/>
                </a:moveTo>
                <a:lnTo>
                  <a:pt x="6426" y="214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4" name="object 15844"/>
          <p:cNvSpPr/>
          <p:nvPr/>
        </p:nvSpPr>
        <p:spPr>
          <a:xfrm>
            <a:off x="1868208" y="6555219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40">
                <a:moveTo>
                  <a:pt x="0" y="0"/>
                </a:moveTo>
                <a:lnTo>
                  <a:pt x="6426" y="214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5" name="object 15845"/>
          <p:cNvSpPr/>
          <p:nvPr/>
        </p:nvSpPr>
        <p:spPr>
          <a:xfrm>
            <a:off x="1874647" y="65573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6" name="object 15846"/>
          <p:cNvSpPr/>
          <p:nvPr/>
        </p:nvSpPr>
        <p:spPr>
          <a:xfrm>
            <a:off x="1874647" y="6557363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40">
                <a:moveTo>
                  <a:pt x="0" y="0"/>
                </a:moveTo>
                <a:lnTo>
                  <a:pt x="6426" y="214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7" name="object 15847"/>
          <p:cNvSpPr/>
          <p:nvPr/>
        </p:nvSpPr>
        <p:spPr>
          <a:xfrm>
            <a:off x="1881073" y="6559505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292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8" name="object 15848"/>
          <p:cNvSpPr/>
          <p:nvPr/>
        </p:nvSpPr>
        <p:spPr>
          <a:xfrm>
            <a:off x="1885353" y="6559505"/>
            <a:ext cx="6985" cy="0"/>
          </a:xfrm>
          <a:custGeom>
            <a:avLst/>
            <a:gdLst/>
            <a:ahLst/>
            <a:cxnLst/>
            <a:rect l="l" t="t" r="r" b="b"/>
            <a:pathLst>
              <a:path w="6985" h="0">
                <a:moveTo>
                  <a:pt x="0" y="0"/>
                </a:moveTo>
                <a:lnTo>
                  <a:pt x="642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9" name="object 15849"/>
          <p:cNvSpPr/>
          <p:nvPr/>
        </p:nvSpPr>
        <p:spPr>
          <a:xfrm>
            <a:off x="1891792" y="655950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0" name="object 15850"/>
          <p:cNvSpPr/>
          <p:nvPr/>
        </p:nvSpPr>
        <p:spPr>
          <a:xfrm>
            <a:off x="1891792" y="6559505"/>
            <a:ext cx="6985" cy="0"/>
          </a:xfrm>
          <a:custGeom>
            <a:avLst/>
            <a:gdLst/>
            <a:ahLst/>
            <a:cxnLst/>
            <a:rect l="l" t="t" r="r" b="b"/>
            <a:pathLst>
              <a:path w="6985" h="0">
                <a:moveTo>
                  <a:pt x="0" y="0"/>
                </a:moveTo>
                <a:lnTo>
                  <a:pt x="642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1" name="object 15851"/>
          <p:cNvSpPr/>
          <p:nvPr/>
        </p:nvSpPr>
        <p:spPr>
          <a:xfrm>
            <a:off x="1898218" y="6555213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5">
                <a:moveTo>
                  <a:pt x="0" y="4292"/>
                </a:moveTo>
                <a:lnTo>
                  <a:pt x="642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2" name="object 15852"/>
          <p:cNvSpPr/>
          <p:nvPr/>
        </p:nvSpPr>
        <p:spPr>
          <a:xfrm>
            <a:off x="1904644" y="65552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3" name="object 15853"/>
          <p:cNvSpPr/>
          <p:nvPr/>
        </p:nvSpPr>
        <p:spPr>
          <a:xfrm>
            <a:off x="1904644" y="6553072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40">
                <a:moveTo>
                  <a:pt x="0" y="2146"/>
                </a:moveTo>
                <a:lnTo>
                  <a:pt x="642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4" name="object 15854"/>
          <p:cNvSpPr/>
          <p:nvPr/>
        </p:nvSpPr>
        <p:spPr>
          <a:xfrm>
            <a:off x="1911083" y="6553075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2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5" name="object 15855"/>
          <p:cNvSpPr/>
          <p:nvPr/>
        </p:nvSpPr>
        <p:spPr>
          <a:xfrm>
            <a:off x="1919655" y="6550929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40">
                <a:moveTo>
                  <a:pt x="0" y="2146"/>
                </a:moveTo>
                <a:lnTo>
                  <a:pt x="83591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6" name="object 15856"/>
          <p:cNvSpPr/>
          <p:nvPr/>
        </p:nvSpPr>
        <p:spPr>
          <a:xfrm>
            <a:off x="2003247" y="6550932"/>
            <a:ext cx="6985" cy="0"/>
          </a:xfrm>
          <a:custGeom>
            <a:avLst/>
            <a:gdLst/>
            <a:ahLst/>
            <a:cxnLst/>
            <a:rect l="l" t="t" r="r" b="b"/>
            <a:pathLst>
              <a:path w="6985" h="0">
                <a:moveTo>
                  <a:pt x="0" y="0"/>
                </a:moveTo>
                <a:lnTo>
                  <a:pt x="642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7" name="object 15857"/>
          <p:cNvSpPr/>
          <p:nvPr/>
        </p:nvSpPr>
        <p:spPr>
          <a:xfrm>
            <a:off x="2009673" y="6548787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40">
                <a:moveTo>
                  <a:pt x="0" y="2146"/>
                </a:moveTo>
                <a:lnTo>
                  <a:pt x="6430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8" name="object 15858"/>
          <p:cNvSpPr/>
          <p:nvPr/>
        </p:nvSpPr>
        <p:spPr>
          <a:xfrm>
            <a:off x="2073973" y="6548789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 h="0">
                <a:moveTo>
                  <a:pt x="0" y="0"/>
                </a:moveTo>
                <a:lnTo>
                  <a:pt x="6644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9" name="object 15859"/>
          <p:cNvSpPr/>
          <p:nvPr/>
        </p:nvSpPr>
        <p:spPr>
          <a:xfrm>
            <a:off x="2140407" y="654878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0" name="object 15860"/>
          <p:cNvSpPr/>
          <p:nvPr/>
        </p:nvSpPr>
        <p:spPr>
          <a:xfrm>
            <a:off x="2140407" y="6548789"/>
            <a:ext cx="1331595" cy="0"/>
          </a:xfrm>
          <a:custGeom>
            <a:avLst/>
            <a:gdLst/>
            <a:ahLst/>
            <a:cxnLst/>
            <a:rect l="l" t="t" r="r" b="b"/>
            <a:pathLst>
              <a:path w="1331595" h="0">
                <a:moveTo>
                  <a:pt x="0" y="0"/>
                </a:moveTo>
                <a:lnTo>
                  <a:pt x="1330998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1" name="object 15861"/>
          <p:cNvSpPr/>
          <p:nvPr/>
        </p:nvSpPr>
        <p:spPr>
          <a:xfrm>
            <a:off x="3471405" y="6499492"/>
            <a:ext cx="308641" cy="6430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62" name="object 15862"/>
          <p:cNvSpPr/>
          <p:nvPr/>
        </p:nvSpPr>
        <p:spPr>
          <a:xfrm>
            <a:off x="3775760" y="6158707"/>
            <a:ext cx="0" cy="345440"/>
          </a:xfrm>
          <a:custGeom>
            <a:avLst/>
            <a:gdLst/>
            <a:ahLst/>
            <a:cxnLst/>
            <a:rect l="l" t="t" r="r" b="b"/>
            <a:pathLst>
              <a:path w="0" h="345440">
                <a:moveTo>
                  <a:pt x="0" y="345071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3" name="object 15863"/>
          <p:cNvSpPr/>
          <p:nvPr/>
        </p:nvSpPr>
        <p:spPr>
          <a:xfrm>
            <a:off x="1923935" y="4964887"/>
            <a:ext cx="1764030" cy="0"/>
          </a:xfrm>
          <a:custGeom>
            <a:avLst/>
            <a:gdLst/>
            <a:ahLst/>
            <a:cxnLst/>
            <a:rect l="l" t="t" r="r" b="b"/>
            <a:pathLst>
              <a:path w="1764029" h="0">
                <a:moveTo>
                  <a:pt x="0" y="0"/>
                </a:moveTo>
                <a:lnTo>
                  <a:pt x="1763941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4" name="object 15864"/>
          <p:cNvSpPr/>
          <p:nvPr/>
        </p:nvSpPr>
        <p:spPr>
          <a:xfrm>
            <a:off x="3687889" y="4960601"/>
            <a:ext cx="79305" cy="8357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65" name="object 15865"/>
          <p:cNvSpPr/>
          <p:nvPr/>
        </p:nvSpPr>
        <p:spPr>
          <a:xfrm>
            <a:off x="3762895" y="5039893"/>
            <a:ext cx="0" cy="1043940"/>
          </a:xfrm>
          <a:custGeom>
            <a:avLst/>
            <a:gdLst/>
            <a:ahLst/>
            <a:cxnLst/>
            <a:rect l="l" t="t" r="r" b="b"/>
            <a:pathLst>
              <a:path w="0" h="1043939">
                <a:moveTo>
                  <a:pt x="0" y="0"/>
                </a:moveTo>
                <a:lnTo>
                  <a:pt x="0" y="104380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6" name="object 15866"/>
          <p:cNvSpPr/>
          <p:nvPr/>
        </p:nvSpPr>
        <p:spPr>
          <a:xfrm>
            <a:off x="3762895" y="60836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7" name="object 15867"/>
          <p:cNvSpPr/>
          <p:nvPr/>
        </p:nvSpPr>
        <p:spPr>
          <a:xfrm>
            <a:off x="3760749" y="60836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8" name="object 15868"/>
          <p:cNvSpPr/>
          <p:nvPr/>
        </p:nvSpPr>
        <p:spPr>
          <a:xfrm>
            <a:off x="3760761" y="60858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9" name="object 15869"/>
          <p:cNvSpPr/>
          <p:nvPr/>
        </p:nvSpPr>
        <p:spPr>
          <a:xfrm>
            <a:off x="3760761" y="608797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0" name="object 15870"/>
          <p:cNvSpPr/>
          <p:nvPr/>
        </p:nvSpPr>
        <p:spPr>
          <a:xfrm>
            <a:off x="3758615" y="60879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1" name="object 15871"/>
          <p:cNvSpPr/>
          <p:nvPr/>
        </p:nvSpPr>
        <p:spPr>
          <a:xfrm>
            <a:off x="3754323" y="6090119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4292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2" name="object 15872"/>
          <p:cNvSpPr/>
          <p:nvPr/>
        </p:nvSpPr>
        <p:spPr>
          <a:xfrm>
            <a:off x="3752176" y="60901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3" name="object 15873"/>
          <p:cNvSpPr/>
          <p:nvPr/>
        </p:nvSpPr>
        <p:spPr>
          <a:xfrm>
            <a:off x="3752189" y="60922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4" name="object 15874"/>
          <p:cNvSpPr/>
          <p:nvPr/>
        </p:nvSpPr>
        <p:spPr>
          <a:xfrm>
            <a:off x="3747896" y="6092266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4292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5" name="object 15875"/>
          <p:cNvSpPr/>
          <p:nvPr/>
        </p:nvSpPr>
        <p:spPr>
          <a:xfrm>
            <a:off x="3739324" y="6092266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8572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6" name="object 15876"/>
          <p:cNvSpPr/>
          <p:nvPr/>
        </p:nvSpPr>
        <p:spPr>
          <a:xfrm>
            <a:off x="1872500" y="6092266"/>
            <a:ext cx="1866900" cy="0"/>
          </a:xfrm>
          <a:custGeom>
            <a:avLst/>
            <a:gdLst/>
            <a:ahLst/>
            <a:cxnLst/>
            <a:rect l="l" t="t" r="r" b="b"/>
            <a:pathLst>
              <a:path w="1866900" h="0">
                <a:moveTo>
                  <a:pt x="1866823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7" name="object 15877"/>
          <p:cNvSpPr/>
          <p:nvPr/>
        </p:nvSpPr>
        <p:spPr>
          <a:xfrm>
            <a:off x="1861781" y="6092266"/>
            <a:ext cx="10795" cy="0"/>
          </a:xfrm>
          <a:custGeom>
            <a:avLst/>
            <a:gdLst/>
            <a:ahLst/>
            <a:cxnLst/>
            <a:rect l="l" t="t" r="r" b="b"/>
            <a:pathLst>
              <a:path w="10794" h="0">
                <a:moveTo>
                  <a:pt x="10718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8" name="object 15878"/>
          <p:cNvSpPr/>
          <p:nvPr/>
        </p:nvSpPr>
        <p:spPr>
          <a:xfrm>
            <a:off x="1859635" y="609226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073" y="-4286"/>
                </a:moveTo>
                <a:lnTo>
                  <a:pt x="1073" y="428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9" name="object 15879"/>
          <p:cNvSpPr/>
          <p:nvPr/>
        </p:nvSpPr>
        <p:spPr>
          <a:xfrm>
            <a:off x="1857489" y="60901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0" name="object 15880"/>
          <p:cNvSpPr/>
          <p:nvPr/>
        </p:nvSpPr>
        <p:spPr>
          <a:xfrm>
            <a:off x="1853209" y="6090119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4292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1" name="object 15881"/>
          <p:cNvSpPr/>
          <p:nvPr/>
        </p:nvSpPr>
        <p:spPr>
          <a:xfrm>
            <a:off x="1853209" y="60901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2" name="object 15882"/>
          <p:cNvSpPr/>
          <p:nvPr/>
        </p:nvSpPr>
        <p:spPr>
          <a:xfrm>
            <a:off x="1851063" y="60879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3" name="object 15883"/>
          <p:cNvSpPr/>
          <p:nvPr/>
        </p:nvSpPr>
        <p:spPr>
          <a:xfrm>
            <a:off x="1848916" y="60836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4" name="object 15884"/>
          <p:cNvSpPr/>
          <p:nvPr/>
        </p:nvSpPr>
        <p:spPr>
          <a:xfrm>
            <a:off x="1848916" y="60836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5" name="object 15885"/>
          <p:cNvSpPr/>
          <p:nvPr/>
        </p:nvSpPr>
        <p:spPr>
          <a:xfrm>
            <a:off x="1848916" y="607940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6" name="object 15886"/>
          <p:cNvSpPr/>
          <p:nvPr/>
        </p:nvSpPr>
        <p:spPr>
          <a:xfrm>
            <a:off x="1849989" y="5039893"/>
            <a:ext cx="0" cy="1048385"/>
          </a:xfrm>
          <a:custGeom>
            <a:avLst/>
            <a:gdLst/>
            <a:ahLst/>
            <a:cxnLst/>
            <a:rect l="l" t="t" r="r" b="b"/>
            <a:pathLst>
              <a:path w="0" h="1048385">
                <a:moveTo>
                  <a:pt x="0" y="0"/>
                </a:moveTo>
                <a:lnTo>
                  <a:pt x="0" y="1048080"/>
                </a:lnTo>
              </a:path>
            </a:pathLst>
          </a:custGeom>
          <a:ln w="10718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7" name="object 15887"/>
          <p:cNvSpPr/>
          <p:nvPr/>
        </p:nvSpPr>
        <p:spPr>
          <a:xfrm>
            <a:off x="1844630" y="4960588"/>
            <a:ext cx="79305" cy="7930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88" name="object 15888"/>
          <p:cNvSpPr/>
          <p:nvPr/>
        </p:nvSpPr>
        <p:spPr>
          <a:xfrm>
            <a:off x="1666735" y="480199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9" name="object 15889"/>
          <p:cNvSpPr/>
          <p:nvPr/>
        </p:nvSpPr>
        <p:spPr>
          <a:xfrm>
            <a:off x="1666735" y="4801997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0" y="0"/>
                </a:moveTo>
                <a:lnTo>
                  <a:pt x="6426" y="214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0" name="object 15890"/>
          <p:cNvSpPr/>
          <p:nvPr/>
        </p:nvSpPr>
        <p:spPr>
          <a:xfrm>
            <a:off x="1673174" y="480413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8572" y="214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1" name="object 15891"/>
          <p:cNvSpPr/>
          <p:nvPr/>
        </p:nvSpPr>
        <p:spPr>
          <a:xfrm>
            <a:off x="1679600" y="48041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2" name="object 15892"/>
          <p:cNvSpPr/>
          <p:nvPr/>
        </p:nvSpPr>
        <p:spPr>
          <a:xfrm>
            <a:off x="1677454" y="48019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3" name="object 15893"/>
          <p:cNvSpPr/>
          <p:nvPr/>
        </p:nvSpPr>
        <p:spPr>
          <a:xfrm>
            <a:off x="1677454" y="480199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4" name="object 15894"/>
          <p:cNvSpPr/>
          <p:nvPr/>
        </p:nvSpPr>
        <p:spPr>
          <a:xfrm>
            <a:off x="1666735" y="4801997"/>
            <a:ext cx="10795" cy="0"/>
          </a:xfrm>
          <a:custGeom>
            <a:avLst/>
            <a:gdLst/>
            <a:ahLst/>
            <a:cxnLst/>
            <a:rect l="l" t="t" r="r" b="b"/>
            <a:pathLst>
              <a:path w="10794" h="0">
                <a:moveTo>
                  <a:pt x="10718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5" name="object 15895"/>
          <p:cNvSpPr/>
          <p:nvPr/>
        </p:nvSpPr>
        <p:spPr>
          <a:xfrm>
            <a:off x="1666735" y="4801997"/>
            <a:ext cx="0" cy="1344295"/>
          </a:xfrm>
          <a:custGeom>
            <a:avLst/>
            <a:gdLst/>
            <a:ahLst/>
            <a:cxnLst/>
            <a:rect l="l" t="t" r="r" b="b"/>
            <a:pathLst>
              <a:path w="0" h="1344295">
                <a:moveTo>
                  <a:pt x="0" y="0"/>
                </a:moveTo>
                <a:lnTo>
                  <a:pt x="0" y="134385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6" name="object 15896"/>
          <p:cNvSpPr/>
          <p:nvPr/>
        </p:nvSpPr>
        <p:spPr>
          <a:xfrm>
            <a:off x="1666735" y="61458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7" name="object 15897"/>
          <p:cNvSpPr/>
          <p:nvPr/>
        </p:nvSpPr>
        <p:spPr>
          <a:xfrm>
            <a:off x="1666735" y="61458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8" name="object 15898"/>
          <p:cNvSpPr/>
          <p:nvPr/>
        </p:nvSpPr>
        <p:spPr>
          <a:xfrm>
            <a:off x="1666735" y="6143701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0" y="2146"/>
                </a:moveTo>
                <a:lnTo>
                  <a:pt x="642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9" name="object 15899"/>
          <p:cNvSpPr/>
          <p:nvPr/>
        </p:nvSpPr>
        <p:spPr>
          <a:xfrm>
            <a:off x="1673174" y="6141554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2146"/>
                </a:moveTo>
                <a:lnTo>
                  <a:pt x="8572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0" name="object 15900"/>
          <p:cNvSpPr/>
          <p:nvPr/>
        </p:nvSpPr>
        <p:spPr>
          <a:xfrm>
            <a:off x="1677454" y="6143701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39">
                <a:moveTo>
                  <a:pt x="4292" y="0"/>
                </a:moveTo>
                <a:lnTo>
                  <a:pt x="0" y="214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1" name="object 15901"/>
          <p:cNvSpPr/>
          <p:nvPr/>
        </p:nvSpPr>
        <p:spPr>
          <a:xfrm>
            <a:off x="1666735" y="6145847"/>
            <a:ext cx="10795" cy="0"/>
          </a:xfrm>
          <a:custGeom>
            <a:avLst/>
            <a:gdLst/>
            <a:ahLst/>
            <a:cxnLst/>
            <a:rect l="l" t="t" r="r" b="b"/>
            <a:pathLst>
              <a:path w="10794" h="0">
                <a:moveTo>
                  <a:pt x="10718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2" name="object 15902"/>
          <p:cNvSpPr/>
          <p:nvPr/>
        </p:nvSpPr>
        <p:spPr>
          <a:xfrm>
            <a:off x="3932211" y="4791278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2146" y="0"/>
                </a:moveTo>
                <a:lnTo>
                  <a:pt x="0" y="4292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3" name="object 15903"/>
          <p:cNvSpPr/>
          <p:nvPr/>
        </p:nvSpPr>
        <p:spPr>
          <a:xfrm>
            <a:off x="3930078" y="4795558"/>
            <a:ext cx="2540" cy="10795"/>
          </a:xfrm>
          <a:custGeom>
            <a:avLst/>
            <a:gdLst/>
            <a:ahLst/>
            <a:cxnLst/>
            <a:rect l="l" t="t" r="r" b="b"/>
            <a:pathLst>
              <a:path w="2539" h="10795">
                <a:moveTo>
                  <a:pt x="2146" y="0"/>
                </a:moveTo>
                <a:lnTo>
                  <a:pt x="0" y="10718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4" name="object 15904"/>
          <p:cNvSpPr/>
          <p:nvPr/>
        </p:nvSpPr>
        <p:spPr>
          <a:xfrm>
            <a:off x="3930078" y="4801984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0" y="4292"/>
                </a:moveTo>
                <a:lnTo>
                  <a:pt x="214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5" name="object 15905"/>
          <p:cNvSpPr/>
          <p:nvPr/>
        </p:nvSpPr>
        <p:spPr>
          <a:xfrm>
            <a:off x="3933828" y="4786991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5">
                <a:moveTo>
                  <a:pt x="0" y="0"/>
                </a:moveTo>
                <a:lnTo>
                  <a:pt x="0" y="19291"/>
                </a:lnTo>
              </a:path>
            </a:pathLst>
          </a:custGeom>
          <a:ln w="3206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6" name="object 15906"/>
          <p:cNvSpPr/>
          <p:nvPr/>
        </p:nvSpPr>
        <p:spPr>
          <a:xfrm>
            <a:off x="3934358" y="480199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7" name="object 15907"/>
          <p:cNvSpPr/>
          <p:nvPr/>
        </p:nvSpPr>
        <p:spPr>
          <a:xfrm>
            <a:off x="3934358" y="4791278"/>
            <a:ext cx="0" cy="10795"/>
          </a:xfrm>
          <a:custGeom>
            <a:avLst/>
            <a:gdLst/>
            <a:ahLst/>
            <a:cxnLst/>
            <a:rect l="l" t="t" r="r" b="b"/>
            <a:pathLst>
              <a:path w="0" h="10795">
                <a:moveTo>
                  <a:pt x="-4286" y="5359"/>
                </a:moveTo>
                <a:lnTo>
                  <a:pt x="4286" y="5359"/>
                </a:lnTo>
              </a:path>
            </a:pathLst>
          </a:custGeom>
          <a:ln w="10718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8" name="object 15908"/>
          <p:cNvSpPr/>
          <p:nvPr/>
        </p:nvSpPr>
        <p:spPr>
          <a:xfrm>
            <a:off x="3930078" y="480413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2146"/>
                </a:moveTo>
                <a:lnTo>
                  <a:pt x="8572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9" name="object 15909"/>
          <p:cNvSpPr/>
          <p:nvPr/>
        </p:nvSpPr>
        <p:spPr>
          <a:xfrm>
            <a:off x="3938651" y="4801984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0" y="2146"/>
                </a:moveTo>
                <a:lnTo>
                  <a:pt x="642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0" name="object 15910"/>
          <p:cNvSpPr/>
          <p:nvPr/>
        </p:nvSpPr>
        <p:spPr>
          <a:xfrm>
            <a:off x="3945077" y="480199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1" name="object 15911"/>
          <p:cNvSpPr/>
          <p:nvPr/>
        </p:nvSpPr>
        <p:spPr>
          <a:xfrm>
            <a:off x="3934358" y="4801997"/>
            <a:ext cx="10795" cy="0"/>
          </a:xfrm>
          <a:custGeom>
            <a:avLst/>
            <a:gdLst/>
            <a:ahLst/>
            <a:cxnLst/>
            <a:rect l="l" t="t" r="r" b="b"/>
            <a:pathLst>
              <a:path w="10795" h="0">
                <a:moveTo>
                  <a:pt x="10718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2" name="object 15912"/>
          <p:cNvSpPr/>
          <p:nvPr/>
        </p:nvSpPr>
        <p:spPr>
          <a:xfrm>
            <a:off x="3932211" y="48019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3" name="object 15913"/>
          <p:cNvSpPr/>
          <p:nvPr/>
        </p:nvSpPr>
        <p:spPr>
          <a:xfrm>
            <a:off x="3930078" y="48041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4" name="object 15914"/>
          <p:cNvSpPr/>
          <p:nvPr/>
        </p:nvSpPr>
        <p:spPr>
          <a:xfrm>
            <a:off x="3934358" y="47912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5" name="object 15915"/>
          <p:cNvSpPr/>
          <p:nvPr/>
        </p:nvSpPr>
        <p:spPr>
          <a:xfrm>
            <a:off x="1677454" y="4791278"/>
            <a:ext cx="2257425" cy="0"/>
          </a:xfrm>
          <a:custGeom>
            <a:avLst/>
            <a:gdLst/>
            <a:ahLst/>
            <a:cxnLst/>
            <a:rect l="l" t="t" r="r" b="b"/>
            <a:pathLst>
              <a:path w="2257425" h="0">
                <a:moveTo>
                  <a:pt x="2256904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6" name="object 15916"/>
          <p:cNvSpPr/>
          <p:nvPr/>
        </p:nvSpPr>
        <p:spPr>
          <a:xfrm>
            <a:off x="1677454" y="4791278"/>
            <a:ext cx="0" cy="10795"/>
          </a:xfrm>
          <a:custGeom>
            <a:avLst/>
            <a:gdLst/>
            <a:ahLst/>
            <a:cxnLst/>
            <a:rect l="l" t="t" r="r" b="b"/>
            <a:pathLst>
              <a:path w="0" h="10795">
                <a:moveTo>
                  <a:pt x="-4286" y="5359"/>
                </a:moveTo>
                <a:lnTo>
                  <a:pt x="4286" y="5359"/>
                </a:lnTo>
              </a:path>
            </a:pathLst>
          </a:custGeom>
          <a:ln w="10718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7" name="object 15917"/>
          <p:cNvSpPr/>
          <p:nvPr/>
        </p:nvSpPr>
        <p:spPr>
          <a:xfrm>
            <a:off x="1677454" y="4801997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39">
                <a:moveTo>
                  <a:pt x="0" y="0"/>
                </a:moveTo>
                <a:lnTo>
                  <a:pt x="4292" y="214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8" name="object 15918"/>
          <p:cNvSpPr/>
          <p:nvPr/>
        </p:nvSpPr>
        <p:spPr>
          <a:xfrm>
            <a:off x="1679600" y="4797704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146" y="8572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9" name="object 15919"/>
          <p:cNvSpPr/>
          <p:nvPr/>
        </p:nvSpPr>
        <p:spPr>
          <a:xfrm>
            <a:off x="1677454" y="4791278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146" y="6426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0" name="object 15920"/>
          <p:cNvSpPr/>
          <p:nvPr/>
        </p:nvSpPr>
        <p:spPr>
          <a:xfrm>
            <a:off x="1677454" y="47912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1" name="object 15921"/>
          <p:cNvSpPr/>
          <p:nvPr/>
        </p:nvSpPr>
        <p:spPr>
          <a:xfrm>
            <a:off x="1681733" y="614155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 h="0">
                <a:moveTo>
                  <a:pt x="167182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2" name="object 15922"/>
          <p:cNvSpPr/>
          <p:nvPr/>
        </p:nvSpPr>
        <p:spPr>
          <a:xfrm>
            <a:off x="1681746" y="4804130"/>
            <a:ext cx="0" cy="1339850"/>
          </a:xfrm>
          <a:custGeom>
            <a:avLst/>
            <a:gdLst/>
            <a:ahLst/>
            <a:cxnLst/>
            <a:rect l="l" t="t" r="r" b="b"/>
            <a:pathLst>
              <a:path w="0" h="1339850">
                <a:moveTo>
                  <a:pt x="0" y="0"/>
                </a:moveTo>
                <a:lnTo>
                  <a:pt x="0" y="133957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3" name="object 15923"/>
          <p:cNvSpPr/>
          <p:nvPr/>
        </p:nvSpPr>
        <p:spPr>
          <a:xfrm>
            <a:off x="1681746" y="4806276"/>
            <a:ext cx="2248535" cy="0"/>
          </a:xfrm>
          <a:custGeom>
            <a:avLst/>
            <a:gdLst/>
            <a:ahLst/>
            <a:cxnLst/>
            <a:rect l="l" t="t" r="r" b="b"/>
            <a:pathLst>
              <a:path w="2248535" h="0">
                <a:moveTo>
                  <a:pt x="0" y="0"/>
                </a:moveTo>
                <a:lnTo>
                  <a:pt x="2248331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4" name="object 15924"/>
          <p:cNvSpPr/>
          <p:nvPr/>
        </p:nvSpPr>
        <p:spPr>
          <a:xfrm>
            <a:off x="3930078" y="4806276"/>
            <a:ext cx="0" cy="1335405"/>
          </a:xfrm>
          <a:custGeom>
            <a:avLst/>
            <a:gdLst/>
            <a:ahLst/>
            <a:cxnLst/>
            <a:rect l="l" t="t" r="r" b="b"/>
            <a:pathLst>
              <a:path w="0" h="1335404">
                <a:moveTo>
                  <a:pt x="0" y="0"/>
                </a:moveTo>
                <a:lnTo>
                  <a:pt x="0" y="1335278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5" name="object 15925"/>
          <p:cNvSpPr/>
          <p:nvPr/>
        </p:nvSpPr>
        <p:spPr>
          <a:xfrm>
            <a:off x="3762895" y="614155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 h="0">
                <a:moveTo>
                  <a:pt x="167182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6" name="object 15926"/>
          <p:cNvSpPr/>
          <p:nvPr/>
        </p:nvSpPr>
        <p:spPr>
          <a:xfrm>
            <a:off x="3934358" y="615656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073" y="-4286"/>
                </a:moveTo>
                <a:lnTo>
                  <a:pt x="1073" y="428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7" name="object 15927"/>
          <p:cNvSpPr/>
          <p:nvPr/>
        </p:nvSpPr>
        <p:spPr>
          <a:xfrm>
            <a:off x="3936504" y="6154420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146"/>
                </a:moveTo>
                <a:lnTo>
                  <a:pt x="4292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8" name="object 15928"/>
          <p:cNvSpPr/>
          <p:nvPr/>
        </p:nvSpPr>
        <p:spPr>
          <a:xfrm>
            <a:off x="3940797" y="61522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9" name="object 15929"/>
          <p:cNvSpPr/>
          <p:nvPr/>
        </p:nvSpPr>
        <p:spPr>
          <a:xfrm>
            <a:off x="3942943" y="61501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0" name="object 15930"/>
          <p:cNvSpPr/>
          <p:nvPr/>
        </p:nvSpPr>
        <p:spPr>
          <a:xfrm>
            <a:off x="3942943" y="6145834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0" y="4292"/>
                </a:moveTo>
                <a:lnTo>
                  <a:pt x="214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1" name="object 15931"/>
          <p:cNvSpPr/>
          <p:nvPr/>
        </p:nvSpPr>
        <p:spPr>
          <a:xfrm>
            <a:off x="3945077" y="61458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2" name="object 15932"/>
          <p:cNvSpPr/>
          <p:nvPr/>
        </p:nvSpPr>
        <p:spPr>
          <a:xfrm>
            <a:off x="3942931" y="47998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3" name="object 15933"/>
          <p:cNvSpPr/>
          <p:nvPr/>
        </p:nvSpPr>
        <p:spPr>
          <a:xfrm>
            <a:off x="3942943" y="4795570"/>
            <a:ext cx="0" cy="4445"/>
          </a:xfrm>
          <a:custGeom>
            <a:avLst/>
            <a:gdLst/>
            <a:ahLst/>
            <a:cxnLst/>
            <a:rect l="l" t="t" r="r" b="b"/>
            <a:pathLst>
              <a:path w="0" h="4445">
                <a:moveTo>
                  <a:pt x="-4286" y="2139"/>
                </a:moveTo>
                <a:lnTo>
                  <a:pt x="4286" y="2139"/>
                </a:lnTo>
              </a:path>
            </a:pathLst>
          </a:custGeom>
          <a:ln w="4279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4" name="object 15934"/>
          <p:cNvSpPr/>
          <p:nvPr/>
        </p:nvSpPr>
        <p:spPr>
          <a:xfrm>
            <a:off x="3940797" y="47934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5" name="object 15935"/>
          <p:cNvSpPr/>
          <p:nvPr/>
        </p:nvSpPr>
        <p:spPr>
          <a:xfrm>
            <a:off x="3936504" y="479126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292" y="2146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6" name="object 15936"/>
          <p:cNvSpPr/>
          <p:nvPr/>
        </p:nvSpPr>
        <p:spPr>
          <a:xfrm>
            <a:off x="3934358" y="47912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7" name="object 15937"/>
          <p:cNvSpPr/>
          <p:nvPr/>
        </p:nvSpPr>
        <p:spPr>
          <a:xfrm>
            <a:off x="1679600" y="614370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8" name="object 15938"/>
          <p:cNvSpPr/>
          <p:nvPr/>
        </p:nvSpPr>
        <p:spPr>
          <a:xfrm>
            <a:off x="1679600" y="48041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9" name="object 15939"/>
          <p:cNvSpPr/>
          <p:nvPr/>
        </p:nvSpPr>
        <p:spPr>
          <a:xfrm>
            <a:off x="3945077" y="480199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0" name="object 15940"/>
          <p:cNvSpPr/>
          <p:nvPr/>
        </p:nvSpPr>
        <p:spPr>
          <a:xfrm>
            <a:off x="3945077" y="4801997"/>
            <a:ext cx="0" cy="1344295"/>
          </a:xfrm>
          <a:custGeom>
            <a:avLst/>
            <a:gdLst/>
            <a:ahLst/>
            <a:cxnLst/>
            <a:rect l="l" t="t" r="r" b="b"/>
            <a:pathLst>
              <a:path w="0" h="1344295">
                <a:moveTo>
                  <a:pt x="0" y="0"/>
                </a:moveTo>
                <a:lnTo>
                  <a:pt x="0" y="134385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1" name="object 15941"/>
          <p:cNvSpPr/>
          <p:nvPr/>
        </p:nvSpPr>
        <p:spPr>
          <a:xfrm>
            <a:off x="3945077" y="61458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2" name="object 15942"/>
          <p:cNvSpPr/>
          <p:nvPr/>
        </p:nvSpPr>
        <p:spPr>
          <a:xfrm>
            <a:off x="1872500" y="60922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3" name="object 15943"/>
          <p:cNvSpPr/>
          <p:nvPr/>
        </p:nvSpPr>
        <p:spPr>
          <a:xfrm>
            <a:off x="3739324" y="60922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4" name="object 15944"/>
          <p:cNvSpPr/>
          <p:nvPr/>
        </p:nvSpPr>
        <p:spPr>
          <a:xfrm>
            <a:off x="5153914" y="480199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5" name="object 15945"/>
          <p:cNvSpPr/>
          <p:nvPr/>
        </p:nvSpPr>
        <p:spPr>
          <a:xfrm>
            <a:off x="5157120" y="4786991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5">
                <a:moveTo>
                  <a:pt x="0" y="0"/>
                </a:moveTo>
                <a:lnTo>
                  <a:pt x="0" y="19291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6" name="object 15946"/>
          <p:cNvSpPr/>
          <p:nvPr/>
        </p:nvSpPr>
        <p:spPr>
          <a:xfrm>
            <a:off x="5159266" y="4786991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5">
                <a:moveTo>
                  <a:pt x="0" y="0"/>
                </a:moveTo>
                <a:lnTo>
                  <a:pt x="0" y="19291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7" name="object 15947"/>
          <p:cNvSpPr/>
          <p:nvPr/>
        </p:nvSpPr>
        <p:spPr>
          <a:xfrm>
            <a:off x="5161413" y="4797710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0" y="0"/>
                </a:moveTo>
                <a:lnTo>
                  <a:pt x="0" y="857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8" name="object 15948"/>
          <p:cNvSpPr/>
          <p:nvPr/>
        </p:nvSpPr>
        <p:spPr>
          <a:xfrm>
            <a:off x="5162486" y="48019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46" y="214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9" name="object 15949"/>
          <p:cNvSpPr/>
          <p:nvPr/>
        </p:nvSpPr>
        <p:spPr>
          <a:xfrm>
            <a:off x="5165693" y="4799844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0" y="0"/>
                </a:moveTo>
                <a:lnTo>
                  <a:pt x="0" y="857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0" name="object 15950"/>
          <p:cNvSpPr/>
          <p:nvPr/>
        </p:nvSpPr>
        <p:spPr>
          <a:xfrm>
            <a:off x="5167839" y="4799844"/>
            <a:ext cx="0" cy="10795"/>
          </a:xfrm>
          <a:custGeom>
            <a:avLst/>
            <a:gdLst/>
            <a:ahLst/>
            <a:cxnLst/>
            <a:rect l="l" t="t" r="r" b="b"/>
            <a:pathLst>
              <a:path w="0" h="10795">
                <a:moveTo>
                  <a:pt x="0" y="0"/>
                </a:moveTo>
                <a:lnTo>
                  <a:pt x="0" y="10718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1" name="object 15951"/>
          <p:cNvSpPr/>
          <p:nvPr/>
        </p:nvSpPr>
        <p:spPr>
          <a:xfrm>
            <a:off x="5166766" y="4797704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2146" y="4292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2" name="object 15952"/>
          <p:cNvSpPr/>
          <p:nvPr/>
        </p:nvSpPr>
        <p:spPr>
          <a:xfrm>
            <a:off x="5166766" y="479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3" name="object 15953"/>
          <p:cNvSpPr/>
          <p:nvPr/>
        </p:nvSpPr>
        <p:spPr>
          <a:xfrm>
            <a:off x="5162473" y="4793411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292" y="2146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4" name="object 15954"/>
          <p:cNvSpPr/>
          <p:nvPr/>
        </p:nvSpPr>
        <p:spPr>
          <a:xfrm>
            <a:off x="5160340" y="47912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5" name="object 15955"/>
          <p:cNvSpPr/>
          <p:nvPr/>
        </p:nvSpPr>
        <p:spPr>
          <a:xfrm>
            <a:off x="5153914" y="47912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6" name="object 15956"/>
          <p:cNvSpPr/>
          <p:nvPr/>
        </p:nvSpPr>
        <p:spPr>
          <a:xfrm>
            <a:off x="4425188" y="4791278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 h="0">
                <a:moveTo>
                  <a:pt x="728726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7" name="object 15957"/>
          <p:cNvSpPr/>
          <p:nvPr/>
        </p:nvSpPr>
        <p:spPr>
          <a:xfrm>
            <a:off x="4421968" y="4786991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0" y="0"/>
                </a:moveTo>
                <a:lnTo>
                  <a:pt x="0" y="857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8" name="object 15958"/>
          <p:cNvSpPr/>
          <p:nvPr/>
        </p:nvSpPr>
        <p:spPr>
          <a:xfrm>
            <a:off x="4416602" y="47912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9" name="object 15959"/>
          <p:cNvSpPr/>
          <p:nvPr/>
        </p:nvSpPr>
        <p:spPr>
          <a:xfrm>
            <a:off x="4415542" y="4789125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0" y="0"/>
                </a:moveTo>
                <a:lnTo>
                  <a:pt x="0" y="857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0" name="object 15960"/>
          <p:cNvSpPr/>
          <p:nvPr/>
        </p:nvSpPr>
        <p:spPr>
          <a:xfrm>
            <a:off x="4414469" y="47934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1" name="object 15961"/>
          <p:cNvSpPr/>
          <p:nvPr/>
        </p:nvSpPr>
        <p:spPr>
          <a:xfrm>
            <a:off x="4413396" y="4791271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0" y="0"/>
                </a:moveTo>
                <a:lnTo>
                  <a:pt x="0" y="857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2" name="object 15962"/>
          <p:cNvSpPr/>
          <p:nvPr/>
        </p:nvSpPr>
        <p:spPr>
          <a:xfrm>
            <a:off x="4412322" y="479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3" name="object 15963"/>
          <p:cNvSpPr/>
          <p:nvPr/>
        </p:nvSpPr>
        <p:spPr>
          <a:xfrm>
            <a:off x="4411249" y="4793418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5">
                <a:moveTo>
                  <a:pt x="0" y="0"/>
                </a:moveTo>
                <a:lnTo>
                  <a:pt x="0" y="17144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4" name="object 15964"/>
          <p:cNvSpPr/>
          <p:nvPr/>
        </p:nvSpPr>
        <p:spPr>
          <a:xfrm>
            <a:off x="4410176" y="4797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5" name="object 15965"/>
          <p:cNvSpPr/>
          <p:nvPr/>
        </p:nvSpPr>
        <p:spPr>
          <a:xfrm>
            <a:off x="4410176" y="47998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6" name="object 15966"/>
          <p:cNvSpPr/>
          <p:nvPr/>
        </p:nvSpPr>
        <p:spPr>
          <a:xfrm>
            <a:off x="4410176" y="48019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7" name="object 15967"/>
          <p:cNvSpPr/>
          <p:nvPr/>
        </p:nvSpPr>
        <p:spPr>
          <a:xfrm>
            <a:off x="4410176" y="4801984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5">
                <a:moveTo>
                  <a:pt x="0" y="4292"/>
                </a:moveTo>
                <a:lnTo>
                  <a:pt x="14998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8" name="object 15968"/>
          <p:cNvSpPr/>
          <p:nvPr/>
        </p:nvSpPr>
        <p:spPr>
          <a:xfrm>
            <a:off x="4425188" y="4801997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 h="0">
                <a:moveTo>
                  <a:pt x="0" y="0"/>
                </a:moveTo>
                <a:lnTo>
                  <a:pt x="72872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9" name="object 15969"/>
          <p:cNvSpPr/>
          <p:nvPr/>
        </p:nvSpPr>
        <p:spPr>
          <a:xfrm>
            <a:off x="5153913" y="4801997"/>
            <a:ext cx="0" cy="1356995"/>
          </a:xfrm>
          <a:custGeom>
            <a:avLst/>
            <a:gdLst/>
            <a:ahLst/>
            <a:cxnLst/>
            <a:rect l="l" t="t" r="r" b="b"/>
            <a:pathLst>
              <a:path w="0" h="1356995">
                <a:moveTo>
                  <a:pt x="0" y="0"/>
                </a:moveTo>
                <a:lnTo>
                  <a:pt x="0" y="1356715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0" name="object 15970"/>
          <p:cNvSpPr/>
          <p:nvPr/>
        </p:nvSpPr>
        <p:spPr>
          <a:xfrm>
            <a:off x="5157120" y="6141561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0" y="0"/>
                </a:moveTo>
                <a:lnTo>
                  <a:pt x="0" y="857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1" name="object 15971"/>
          <p:cNvSpPr/>
          <p:nvPr/>
        </p:nvSpPr>
        <p:spPr>
          <a:xfrm>
            <a:off x="5159266" y="6141561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0" y="0"/>
                </a:moveTo>
                <a:lnTo>
                  <a:pt x="0" y="857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2" name="object 15972"/>
          <p:cNvSpPr/>
          <p:nvPr/>
        </p:nvSpPr>
        <p:spPr>
          <a:xfrm>
            <a:off x="5164620" y="61437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3" name="object 15973"/>
          <p:cNvSpPr/>
          <p:nvPr/>
        </p:nvSpPr>
        <p:spPr>
          <a:xfrm>
            <a:off x="5404675" y="50677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4" name="object 15974"/>
          <p:cNvSpPr/>
          <p:nvPr/>
        </p:nvSpPr>
        <p:spPr>
          <a:xfrm>
            <a:off x="5404675" y="50677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5" name="object 15975"/>
          <p:cNvSpPr/>
          <p:nvPr/>
        </p:nvSpPr>
        <p:spPr>
          <a:xfrm>
            <a:off x="5404675" y="5067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6" name="object 15976"/>
          <p:cNvSpPr/>
          <p:nvPr/>
        </p:nvSpPr>
        <p:spPr>
          <a:xfrm>
            <a:off x="5404675" y="5069903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0" y="0"/>
                </a:moveTo>
                <a:lnTo>
                  <a:pt x="2146" y="14998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7" name="object 15977"/>
          <p:cNvSpPr/>
          <p:nvPr/>
        </p:nvSpPr>
        <p:spPr>
          <a:xfrm>
            <a:off x="5406821" y="5084902"/>
            <a:ext cx="2540" cy="17145"/>
          </a:xfrm>
          <a:custGeom>
            <a:avLst/>
            <a:gdLst/>
            <a:ahLst/>
            <a:cxnLst/>
            <a:rect l="l" t="t" r="r" b="b"/>
            <a:pathLst>
              <a:path w="2539" h="17145">
                <a:moveTo>
                  <a:pt x="0" y="0"/>
                </a:moveTo>
                <a:lnTo>
                  <a:pt x="2146" y="17145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8" name="object 15978"/>
          <p:cNvSpPr/>
          <p:nvPr/>
        </p:nvSpPr>
        <p:spPr>
          <a:xfrm>
            <a:off x="5408968" y="5102059"/>
            <a:ext cx="0" cy="4445"/>
          </a:xfrm>
          <a:custGeom>
            <a:avLst/>
            <a:gdLst/>
            <a:ahLst/>
            <a:cxnLst/>
            <a:rect l="l" t="t" r="r" b="b"/>
            <a:pathLst>
              <a:path w="0" h="4445">
                <a:moveTo>
                  <a:pt x="-4286" y="2146"/>
                </a:moveTo>
                <a:lnTo>
                  <a:pt x="4286" y="2146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9" name="object 15979"/>
          <p:cNvSpPr/>
          <p:nvPr/>
        </p:nvSpPr>
        <p:spPr>
          <a:xfrm>
            <a:off x="5408968" y="5106339"/>
            <a:ext cx="0" cy="15240"/>
          </a:xfrm>
          <a:custGeom>
            <a:avLst/>
            <a:gdLst/>
            <a:ahLst/>
            <a:cxnLst/>
            <a:rect l="l" t="t" r="r" b="b"/>
            <a:pathLst>
              <a:path w="0" h="15239">
                <a:moveTo>
                  <a:pt x="-4286" y="7499"/>
                </a:moveTo>
                <a:lnTo>
                  <a:pt x="4286" y="7499"/>
                </a:lnTo>
              </a:path>
            </a:pathLst>
          </a:custGeom>
          <a:ln w="14998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0" name="object 15980"/>
          <p:cNvSpPr/>
          <p:nvPr/>
        </p:nvSpPr>
        <p:spPr>
          <a:xfrm>
            <a:off x="5408968" y="5121338"/>
            <a:ext cx="2540" cy="17145"/>
          </a:xfrm>
          <a:custGeom>
            <a:avLst/>
            <a:gdLst/>
            <a:ahLst/>
            <a:cxnLst/>
            <a:rect l="l" t="t" r="r" b="b"/>
            <a:pathLst>
              <a:path w="2539" h="17145">
                <a:moveTo>
                  <a:pt x="0" y="0"/>
                </a:moveTo>
                <a:lnTo>
                  <a:pt x="2146" y="17144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1" name="object 15981"/>
          <p:cNvSpPr/>
          <p:nvPr/>
        </p:nvSpPr>
        <p:spPr>
          <a:xfrm>
            <a:off x="5411101" y="5138496"/>
            <a:ext cx="2540" cy="17145"/>
          </a:xfrm>
          <a:custGeom>
            <a:avLst/>
            <a:gdLst/>
            <a:ahLst/>
            <a:cxnLst/>
            <a:rect l="l" t="t" r="r" b="b"/>
            <a:pathLst>
              <a:path w="2539" h="17145">
                <a:moveTo>
                  <a:pt x="0" y="0"/>
                </a:moveTo>
                <a:lnTo>
                  <a:pt x="2146" y="17144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2" name="object 15982"/>
          <p:cNvSpPr/>
          <p:nvPr/>
        </p:nvSpPr>
        <p:spPr>
          <a:xfrm>
            <a:off x="5413247" y="5155641"/>
            <a:ext cx="0" cy="10795"/>
          </a:xfrm>
          <a:custGeom>
            <a:avLst/>
            <a:gdLst/>
            <a:ahLst/>
            <a:cxnLst/>
            <a:rect l="l" t="t" r="r" b="b"/>
            <a:pathLst>
              <a:path w="0" h="10795">
                <a:moveTo>
                  <a:pt x="-4286" y="5359"/>
                </a:moveTo>
                <a:lnTo>
                  <a:pt x="4286" y="5359"/>
                </a:lnTo>
              </a:path>
            </a:pathLst>
          </a:custGeom>
          <a:ln w="10718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3" name="object 15983"/>
          <p:cNvSpPr/>
          <p:nvPr/>
        </p:nvSpPr>
        <p:spPr>
          <a:xfrm>
            <a:off x="5413247" y="5166359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0" y="0"/>
                </a:moveTo>
                <a:lnTo>
                  <a:pt x="2146" y="14998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4" name="object 15984"/>
          <p:cNvSpPr/>
          <p:nvPr/>
        </p:nvSpPr>
        <p:spPr>
          <a:xfrm>
            <a:off x="5415394" y="5181358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5">
                <a:moveTo>
                  <a:pt x="0" y="0"/>
                </a:moveTo>
                <a:lnTo>
                  <a:pt x="0" y="17144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5" name="object 15985"/>
          <p:cNvSpPr/>
          <p:nvPr/>
        </p:nvSpPr>
        <p:spPr>
          <a:xfrm>
            <a:off x="5415394" y="5198503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0" y="0"/>
                </a:moveTo>
                <a:lnTo>
                  <a:pt x="2146" y="14998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6" name="object 15986"/>
          <p:cNvSpPr/>
          <p:nvPr/>
        </p:nvSpPr>
        <p:spPr>
          <a:xfrm>
            <a:off x="5413254" y="5213502"/>
            <a:ext cx="8890" cy="13335"/>
          </a:xfrm>
          <a:custGeom>
            <a:avLst/>
            <a:gdLst/>
            <a:ahLst/>
            <a:cxnLst/>
            <a:rect l="l" t="t" r="r" b="b"/>
            <a:pathLst>
              <a:path w="8889" h="13335">
                <a:moveTo>
                  <a:pt x="0" y="12865"/>
                </a:moveTo>
                <a:lnTo>
                  <a:pt x="8572" y="12865"/>
                </a:lnTo>
                <a:lnTo>
                  <a:pt x="8572" y="0"/>
                </a:lnTo>
                <a:lnTo>
                  <a:pt x="0" y="0"/>
                </a:lnTo>
                <a:lnTo>
                  <a:pt x="0" y="1286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7" name="object 15987"/>
          <p:cNvSpPr/>
          <p:nvPr/>
        </p:nvSpPr>
        <p:spPr>
          <a:xfrm>
            <a:off x="5413254" y="5226367"/>
            <a:ext cx="8890" cy="15240"/>
          </a:xfrm>
          <a:custGeom>
            <a:avLst/>
            <a:gdLst/>
            <a:ahLst/>
            <a:cxnLst/>
            <a:rect l="l" t="t" r="r" b="b"/>
            <a:pathLst>
              <a:path w="8889" h="15239">
                <a:moveTo>
                  <a:pt x="0" y="14998"/>
                </a:moveTo>
                <a:lnTo>
                  <a:pt x="8572" y="14998"/>
                </a:lnTo>
                <a:lnTo>
                  <a:pt x="8572" y="0"/>
                </a:lnTo>
                <a:lnTo>
                  <a:pt x="0" y="0"/>
                </a:lnTo>
                <a:lnTo>
                  <a:pt x="0" y="1499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8" name="object 15988"/>
          <p:cNvSpPr/>
          <p:nvPr/>
        </p:nvSpPr>
        <p:spPr>
          <a:xfrm>
            <a:off x="5417540" y="5241366"/>
            <a:ext cx="2540" cy="17145"/>
          </a:xfrm>
          <a:custGeom>
            <a:avLst/>
            <a:gdLst/>
            <a:ahLst/>
            <a:cxnLst/>
            <a:rect l="l" t="t" r="r" b="b"/>
            <a:pathLst>
              <a:path w="2539" h="17145">
                <a:moveTo>
                  <a:pt x="0" y="0"/>
                </a:moveTo>
                <a:lnTo>
                  <a:pt x="2146" y="17145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9" name="object 15989"/>
          <p:cNvSpPr/>
          <p:nvPr/>
        </p:nvSpPr>
        <p:spPr>
          <a:xfrm>
            <a:off x="5419674" y="5258511"/>
            <a:ext cx="0" cy="15240"/>
          </a:xfrm>
          <a:custGeom>
            <a:avLst/>
            <a:gdLst/>
            <a:ahLst/>
            <a:cxnLst/>
            <a:rect l="l" t="t" r="r" b="b"/>
            <a:pathLst>
              <a:path w="0" h="15239">
                <a:moveTo>
                  <a:pt x="-4286" y="7499"/>
                </a:moveTo>
                <a:lnTo>
                  <a:pt x="4286" y="7499"/>
                </a:lnTo>
              </a:path>
            </a:pathLst>
          </a:custGeom>
          <a:ln w="14998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0" name="object 15990"/>
          <p:cNvSpPr/>
          <p:nvPr/>
        </p:nvSpPr>
        <p:spPr>
          <a:xfrm>
            <a:off x="5419674" y="5273522"/>
            <a:ext cx="2540" cy="13335"/>
          </a:xfrm>
          <a:custGeom>
            <a:avLst/>
            <a:gdLst/>
            <a:ahLst/>
            <a:cxnLst/>
            <a:rect l="l" t="t" r="r" b="b"/>
            <a:pathLst>
              <a:path w="2539" h="13335">
                <a:moveTo>
                  <a:pt x="0" y="0"/>
                </a:moveTo>
                <a:lnTo>
                  <a:pt x="2146" y="12865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1" name="object 15991"/>
          <p:cNvSpPr/>
          <p:nvPr/>
        </p:nvSpPr>
        <p:spPr>
          <a:xfrm>
            <a:off x="5421820" y="5286375"/>
            <a:ext cx="0" cy="32384"/>
          </a:xfrm>
          <a:custGeom>
            <a:avLst/>
            <a:gdLst/>
            <a:ahLst/>
            <a:cxnLst/>
            <a:rect l="l" t="t" r="r" b="b"/>
            <a:pathLst>
              <a:path w="0" h="32385">
                <a:moveTo>
                  <a:pt x="0" y="0"/>
                </a:moveTo>
                <a:lnTo>
                  <a:pt x="0" y="3215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2" name="object 15992"/>
          <p:cNvSpPr/>
          <p:nvPr/>
        </p:nvSpPr>
        <p:spPr>
          <a:xfrm>
            <a:off x="5421820" y="5318531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0" y="0"/>
                </a:moveTo>
                <a:lnTo>
                  <a:pt x="2146" y="14998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3" name="object 15993"/>
          <p:cNvSpPr/>
          <p:nvPr/>
        </p:nvSpPr>
        <p:spPr>
          <a:xfrm>
            <a:off x="5423966" y="533352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862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4" name="object 15994"/>
          <p:cNvSpPr/>
          <p:nvPr/>
        </p:nvSpPr>
        <p:spPr>
          <a:xfrm>
            <a:off x="5423966" y="5376392"/>
            <a:ext cx="2540" cy="17145"/>
          </a:xfrm>
          <a:custGeom>
            <a:avLst/>
            <a:gdLst/>
            <a:ahLst/>
            <a:cxnLst/>
            <a:rect l="l" t="t" r="r" b="b"/>
            <a:pathLst>
              <a:path w="2539" h="17145">
                <a:moveTo>
                  <a:pt x="0" y="0"/>
                </a:moveTo>
                <a:lnTo>
                  <a:pt x="2146" y="17145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5" name="object 15995"/>
          <p:cNvSpPr/>
          <p:nvPr/>
        </p:nvSpPr>
        <p:spPr>
          <a:xfrm>
            <a:off x="5426113" y="5393537"/>
            <a:ext cx="0" cy="103505"/>
          </a:xfrm>
          <a:custGeom>
            <a:avLst/>
            <a:gdLst/>
            <a:ahLst/>
            <a:cxnLst/>
            <a:rect l="l" t="t" r="r" b="b"/>
            <a:pathLst>
              <a:path w="0" h="103504">
                <a:moveTo>
                  <a:pt x="0" y="0"/>
                </a:moveTo>
                <a:lnTo>
                  <a:pt x="0" y="102882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6" name="object 15996"/>
          <p:cNvSpPr/>
          <p:nvPr/>
        </p:nvSpPr>
        <p:spPr>
          <a:xfrm>
            <a:off x="5426112" y="5496420"/>
            <a:ext cx="2540" cy="17145"/>
          </a:xfrm>
          <a:custGeom>
            <a:avLst/>
            <a:gdLst/>
            <a:ahLst/>
            <a:cxnLst/>
            <a:rect l="l" t="t" r="r" b="b"/>
            <a:pathLst>
              <a:path w="2539" h="17145">
                <a:moveTo>
                  <a:pt x="0" y="0"/>
                </a:moveTo>
                <a:lnTo>
                  <a:pt x="2146" y="17144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7" name="object 15997"/>
          <p:cNvSpPr/>
          <p:nvPr/>
        </p:nvSpPr>
        <p:spPr>
          <a:xfrm>
            <a:off x="5428246" y="5513565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862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8" name="object 15998"/>
          <p:cNvSpPr/>
          <p:nvPr/>
        </p:nvSpPr>
        <p:spPr>
          <a:xfrm>
            <a:off x="5426100" y="5556440"/>
            <a:ext cx="2540" cy="17145"/>
          </a:xfrm>
          <a:custGeom>
            <a:avLst/>
            <a:gdLst/>
            <a:ahLst/>
            <a:cxnLst/>
            <a:rect l="l" t="t" r="r" b="b"/>
            <a:pathLst>
              <a:path w="2539" h="17145">
                <a:moveTo>
                  <a:pt x="2146" y="0"/>
                </a:moveTo>
                <a:lnTo>
                  <a:pt x="0" y="17144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9" name="object 15999"/>
          <p:cNvSpPr/>
          <p:nvPr/>
        </p:nvSpPr>
        <p:spPr>
          <a:xfrm>
            <a:off x="5426113" y="5573585"/>
            <a:ext cx="0" cy="102870"/>
          </a:xfrm>
          <a:custGeom>
            <a:avLst/>
            <a:gdLst/>
            <a:ahLst/>
            <a:cxnLst/>
            <a:rect l="l" t="t" r="r" b="b"/>
            <a:pathLst>
              <a:path w="0" h="102870">
                <a:moveTo>
                  <a:pt x="0" y="0"/>
                </a:moveTo>
                <a:lnTo>
                  <a:pt x="0" y="10287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0" name="object 16000"/>
          <p:cNvSpPr/>
          <p:nvPr/>
        </p:nvSpPr>
        <p:spPr>
          <a:xfrm>
            <a:off x="5423966" y="5676468"/>
            <a:ext cx="2540" cy="17145"/>
          </a:xfrm>
          <a:custGeom>
            <a:avLst/>
            <a:gdLst/>
            <a:ahLst/>
            <a:cxnLst/>
            <a:rect l="l" t="t" r="r" b="b"/>
            <a:pathLst>
              <a:path w="2539" h="17145">
                <a:moveTo>
                  <a:pt x="2146" y="0"/>
                </a:moveTo>
                <a:lnTo>
                  <a:pt x="0" y="17145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1" name="object 16001"/>
          <p:cNvSpPr/>
          <p:nvPr/>
        </p:nvSpPr>
        <p:spPr>
          <a:xfrm>
            <a:off x="5423966" y="5693613"/>
            <a:ext cx="0" cy="10795"/>
          </a:xfrm>
          <a:custGeom>
            <a:avLst/>
            <a:gdLst/>
            <a:ahLst/>
            <a:cxnLst/>
            <a:rect l="l" t="t" r="r" b="b"/>
            <a:pathLst>
              <a:path w="0" h="10795">
                <a:moveTo>
                  <a:pt x="-4286" y="5359"/>
                </a:moveTo>
                <a:lnTo>
                  <a:pt x="4286" y="5359"/>
                </a:lnTo>
              </a:path>
            </a:pathLst>
          </a:custGeom>
          <a:ln w="10718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2" name="object 16002"/>
          <p:cNvSpPr/>
          <p:nvPr/>
        </p:nvSpPr>
        <p:spPr>
          <a:xfrm>
            <a:off x="5423966" y="5704319"/>
            <a:ext cx="0" cy="32384"/>
          </a:xfrm>
          <a:custGeom>
            <a:avLst/>
            <a:gdLst/>
            <a:ahLst/>
            <a:cxnLst/>
            <a:rect l="l" t="t" r="r" b="b"/>
            <a:pathLst>
              <a:path w="0" h="32385">
                <a:moveTo>
                  <a:pt x="0" y="0"/>
                </a:moveTo>
                <a:lnTo>
                  <a:pt x="0" y="3215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3" name="object 16003"/>
          <p:cNvSpPr/>
          <p:nvPr/>
        </p:nvSpPr>
        <p:spPr>
          <a:xfrm>
            <a:off x="5421820" y="5736475"/>
            <a:ext cx="2540" cy="17145"/>
          </a:xfrm>
          <a:custGeom>
            <a:avLst/>
            <a:gdLst/>
            <a:ahLst/>
            <a:cxnLst/>
            <a:rect l="l" t="t" r="r" b="b"/>
            <a:pathLst>
              <a:path w="2539" h="17145">
                <a:moveTo>
                  <a:pt x="2146" y="0"/>
                </a:moveTo>
                <a:lnTo>
                  <a:pt x="0" y="17145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4" name="object 16004"/>
          <p:cNvSpPr/>
          <p:nvPr/>
        </p:nvSpPr>
        <p:spPr>
          <a:xfrm>
            <a:off x="5421820" y="5753620"/>
            <a:ext cx="0" cy="10795"/>
          </a:xfrm>
          <a:custGeom>
            <a:avLst/>
            <a:gdLst/>
            <a:ahLst/>
            <a:cxnLst/>
            <a:rect l="l" t="t" r="r" b="b"/>
            <a:pathLst>
              <a:path w="0" h="10795">
                <a:moveTo>
                  <a:pt x="-4286" y="5359"/>
                </a:moveTo>
                <a:lnTo>
                  <a:pt x="4286" y="5359"/>
                </a:lnTo>
              </a:path>
            </a:pathLst>
          </a:custGeom>
          <a:ln w="10718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5" name="object 16005"/>
          <p:cNvSpPr/>
          <p:nvPr/>
        </p:nvSpPr>
        <p:spPr>
          <a:xfrm>
            <a:off x="5421820" y="5764339"/>
            <a:ext cx="0" cy="15240"/>
          </a:xfrm>
          <a:custGeom>
            <a:avLst/>
            <a:gdLst/>
            <a:ahLst/>
            <a:cxnLst/>
            <a:rect l="l" t="t" r="r" b="b"/>
            <a:pathLst>
              <a:path w="0" h="15239">
                <a:moveTo>
                  <a:pt x="-4286" y="7499"/>
                </a:moveTo>
                <a:lnTo>
                  <a:pt x="4286" y="7499"/>
                </a:lnTo>
              </a:path>
            </a:pathLst>
          </a:custGeom>
          <a:ln w="14998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6" name="object 16006"/>
          <p:cNvSpPr/>
          <p:nvPr/>
        </p:nvSpPr>
        <p:spPr>
          <a:xfrm>
            <a:off x="5419674" y="5779338"/>
            <a:ext cx="2540" cy="17145"/>
          </a:xfrm>
          <a:custGeom>
            <a:avLst/>
            <a:gdLst/>
            <a:ahLst/>
            <a:cxnLst/>
            <a:rect l="l" t="t" r="r" b="b"/>
            <a:pathLst>
              <a:path w="2539" h="17145">
                <a:moveTo>
                  <a:pt x="2146" y="0"/>
                </a:moveTo>
                <a:lnTo>
                  <a:pt x="0" y="17145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7" name="object 16007"/>
          <p:cNvSpPr/>
          <p:nvPr/>
        </p:nvSpPr>
        <p:spPr>
          <a:xfrm>
            <a:off x="5415388" y="5796483"/>
            <a:ext cx="8890" cy="15240"/>
          </a:xfrm>
          <a:custGeom>
            <a:avLst/>
            <a:gdLst/>
            <a:ahLst/>
            <a:cxnLst/>
            <a:rect l="l" t="t" r="r" b="b"/>
            <a:pathLst>
              <a:path w="8889" h="15239">
                <a:moveTo>
                  <a:pt x="0" y="14998"/>
                </a:moveTo>
                <a:lnTo>
                  <a:pt x="8572" y="14998"/>
                </a:lnTo>
                <a:lnTo>
                  <a:pt x="8572" y="0"/>
                </a:lnTo>
                <a:lnTo>
                  <a:pt x="0" y="0"/>
                </a:lnTo>
                <a:lnTo>
                  <a:pt x="0" y="1499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8" name="object 16008"/>
          <p:cNvSpPr/>
          <p:nvPr/>
        </p:nvSpPr>
        <p:spPr>
          <a:xfrm>
            <a:off x="5415388" y="5811494"/>
            <a:ext cx="8890" cy="13335"/>
          </a:xfrm>
          <a:custGeom>
            <a:avLst/>
            <a:gdLst/>
            <a:ahLst/>
            <a:cxnLst/>
            <a:rect l="l" t="t" r="r" b="b"/>
            <a:pathLst>
              <a:path w="8889" h="13335">
                <a:moveTo>
                  <a:pt x="0" y="12865"/>
                </a:moveTo>
                <a:lnTo>
                  <a:pt x="8572" y="12865"/>
                </a:lnTo>
                <a:lnTo>
                  <a:pt x="8572" y="0"/>
                </a:lnTo>
                <a:lnTo>
                  <a:pt x="0" y="0"/>
                </a:lnTo>
                <a:lnTo>
                  <a:pt x="0" y="1286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9" name="object 16009"/>
          <p:cNvSpPr/>
          <p:nvPr/>
        </p:nvSpPr>
        <p:spPr>
          <a:xfrm>
            <a:off x="5417527" y="5824347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2146" y="0"/>
                </a:moveTo>
                <a:lnTo>
                  <a:pt x="0" y="14998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0" name="object 16010"/>
          <p:cNvSpPr/>
          <p:nvPr/>
        </p:nvSpPr>
        <p:spPr>
          <a:xfrm>
            <a:off x="5417540" y="5839358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5">
                <a:moveTo>
                  <a:pt x="0" y="0"/>
                </a:moveTo>
                <a:lnTo>
                  <a:pt x="0" y="17145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1" name="object 16011"/>
          <p:cNvSpPr/>
          <p:nvPr/>
        </p:nvSpPr>
        <p:spPr>
          <a:xfrm>
            <a:off x="5415394" y="5856503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2146" y="0"/>
                </a:moveTo>
                <a:lnTo>
                  <a:pt x="0" y="14998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2" name="object 16012"/>
          <p:cNvSpPr/>
          <p:nvPr/>
        </p:nvSpPr>
        <p:spPr>
          <a:xfrm>
            <a:off x="5415394" y="5871502"/>
            <a:ext cx="0" cy="13335"/>
          </a:xfrm>
          <a:custGeom>
            <a:avLst/>
            <a:gdLst/>
            <a:ahLst/>
            <a:cxnLst/>
            <a:rect l="l" t="t" r="r" b="b"/>
            <a:pathLst>
              <a:path w="0" h="13335">
                <a:moveTo>
                  <a:pt x="-4286" y="6432"/>
                </a:moveTo>
                <a:lnTo>
                  <a:pt x="4286" y="6432"/>
                </a:lnTo>
              </a:path>
            </a:pathLst>
          </a:custGeom>
          <a:ln w="1286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3" name="object 16013"/>
          <p:cNvSpPr/>
          <p:nvPr/>
        </p:nvSpPr>
        <p:spPr>
          <a:xfrm>
            <a:off x="5413247" y="5884367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2146" y="0"/>
                </a:moveTo>
                <a:lnTo>
                  <a:pt x="0" y="14998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4" name="object 16014"/>
          <p:cNvSpPr/>
          <p:nvPr/>
        </p:nvSpPr>
        <p:spPr>
          <a:xfrm>
            <a:off x="5413247" y="5899365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5">
                <a:moveTo>
                  <a:pt x="0" y="0"/>
                </a:moveTo>
                <a:lnTo>
                  <a:pt x="0" y="17145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5" name="object 16015"/>
          <p:cNvSpPr/>
          <p:nvPr/>
        </p:nvSpPr>
        <p:spPr>
          <a:xfrm>
            <a:off x="5411101" y="5916510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2146" y="0"/>
                </a:moveTo>
                <a:lnTo>
                  <a:pt x="0" y="14998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6" name="object 16016"/>
          <p:cNvSpPr/>
          <p:nvPr/>
        </p:nvSpPr>
        <p:spPr>
          <a:xfrm>
            <a:off x="5411101" y="5931522"/>
            <a:ext cx="0" cy="10795"/>
          </a:xfrm>
          <a:custGeom>
            <a:avLst/>
            <a:gdLst/>
            <a:ahLst/>
            <a:cxnLst/>
            <a:rect l="l" t="t" r="r" b="b"/>
            <a:pathLst>
              <a:path w="0" h="10795">
                <a:moveTo>
                  <a:pt x="-4286" y="5359"/>
                </a:moveTo>
                <a:lnTo>
                  <a:pt x="4286" y="5359"/>
                </a:lnTo>
              </a:path>
            </a:pathLst>
          </a:custGeom>
          <a:ln w="10718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7" name="object 16017"/>
          <p:cNvSpPr/>
          <p:nvPr/>
        </p:nvSpPr>
        <p:spPr>
          <a:xfrm>
            <a:off x="5408955" y="5942228"/>
            <a:ext cx="2540" cy="17145"/>
          </a:xfrm>
          <a:custGeom>
            <a:avLst/>
            <a:gdLst/>
            <a:ahLst/>
            <a:cxnLst/>
            <a:rect l="l" t="t" r="r" b="b"/>
            <a:pathLst>
              <a:path w="2539" h="17145">
                <a:moveTo>
                  <a:pt x="2146" y="0"/>
                </a:moveTo>
                <a:lnTo>
                  <a:pt x="0" y="17145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8" name="object 16018"/>
          <p:cNvSpPr/>
          <p:nvPr/>
        </p:nvSpPr>
        <p:spPr>
          <a:xfrm>
            <a:off x="5406821" y="5959373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2146" y="0"/>
                </a:moveTo>
                <a:lnTo>
                  <a:pt x="0" y="14998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9" name="object 16019"/>
          <p:cNvSpPr/>
          <p:nvPr/>
        </p:nvSpPr>
        <p:spPr>
          <a:xfrm>
            <a:off x="5406821" y="5974384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5">
                <a:moveTo>
                  <a:pt x="0" y="0"/>
                </a:moveTo>
                <a:lnTo>
                  <a:pt x="0" y="17144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0" name="object 16020"/>
          <p:cNvSpPr/>
          <p:nvPr/>
        </p:nvSpPr>
        <p:spPr>
          <a:xfrm>
            <a:off x="5404675" y="599152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146" y="0"/>
                </a:moveTo>
                <a:lnTo>
                  <a:pt x="0" y="8572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1" name="object 16021"/>
          <p:cNvSpPr/>
          <p:nvPr/>
        </p:nvSpPr>
        <p:spPr>
          <a:xfrm>
            <a:off x="5404675" y="60001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2" name="object 16022"/>
          <p:cNvSpPr/>
          <p:nvPr/>
        </p:nvSpPr>
        <p:spPr>
          <a:xfrm>
            <a:off x="5404675" y="60001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3" name="object 16023"/>
          <p:cNvSpPr/>
          <p:nvPr/>
        </p:nvSpPr>
        <p:spPr>
          <a:xfrm>
            <a:off x="5154974" y="6141561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0" y="0"/>
                </a:moveTo>
                <a:lnTo>
                  <a:pt x="0" y="857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4" name="object 16024"/>
          <p:cNvSpPr/>
          <p:nvPr/>
        </p:nvSpPr>
        <p:spPr>
          <a:xfrm>
            <a:off x="5154987" y="6154413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0" y="0"/>
                </a:moveTo>
                <a:lnTo>
                  <a:pt x="0" y="857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5" name="object 16025"/>
          <p:cNvSpPr/>
          <p:nvPr/>
        </p:nvSpPr>
        <p:spPr>
          <a:xfrm>
            <a:off x="5156047" y="61565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6" name="object 16026"/>
          <p:cNvSpPr/>
          <p:nvPr/>
        </p:nvSpPr>
        <p:spPr>
          <a:xfrm>
            <a:off x="5157120" y="6152279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0" y="0"/>
                </a:moveTo>
                <a:lnTo>
                  <a:pt x="0" y="857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7" name="object 16027"/>
          <p:cNvSpPr/>
          <p:nvPr/>
        </p:nvSpPr>
        <p:spPr>
          <a:xfrm>
            <a:off x="5161413" y="6141561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5">
                <a:moveTo>
                  <a:pt x="0" y="0"/>
                </a:moveTo>
                <a:lnTo>
                  <a:pt x="0" y="19291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8" name="object 16028"/>
          <p:cNvSpPr/>
          <p:nvPr/>
        </p:nvSpPr>
        <p:spPr>
          <a:xfrm>
            <a:off x="5162486" y="61544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9" name="object 16029"/>
          <p:cNvSpPr/>
          <p:nvPr/>
        </p:nvSpPr>
        <p:spPr>
          <a:xfrm>
            <a:off x="5163559" y="6141561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5">
                <a:moveTo>
                  <a:pt x="0" y="0"/>
                </a:moveTo>
                <a:lnTo>
                  <a:pt x="0" y="17144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0" name="object 16030"/>
          <p:cNvSpPr/>
          <p:nvPr/>
        </p:nvSpPr>
        <p:spPr>
          <a:xfrm>
            <a:off x="5164620" y="6152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1" name="object 16031"/>
          <p:cNvSpPr/>
          <p:nvPr/>
        </p:nvSpPr>
        <p:spPr>
          <a:xfrm>
            <a:off x="5165693" y="6141561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5">
                <a:moveTo>
                  <a:pt x="0" y="0"/>
                </a:moveTo>
                <a:lnTo>
                  <a:pt x="0" y="17144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2" name="object 16032"/>
          <p:cNvSpPr/>
          <p:nvPr/>
        </p:nvSpPr>
        <p:spPr>
          <a:xfrm>
            <a:off x="5166766" y="61501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3" name="object 16033"/>
          <p:cNvSpPr/>
          <p:nvPr/>
        </p:nvSpPr>
        <p:spPr>
          <a:xfrm>
            <a:off x="5166766" y="6147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4" name="object 16034"/>
          <p:cNvSpPr/>
          <p:nvPr/>
        </p:nvSpPr>
        <p:spPr>
          <a:xfrm>
            <a:off x="5167839" y="6139414"/>
            <a:ext cx="0" cy="15240"/>
          </a:xfrm>
          <a:custGeom>
            <a:avLst/>
            <a:gdLst/>
            <a:ahLst/>
            <a:cxnLst/>
            <a:rect l="l" t="t" r="r" b="b"/>
            <a:pathLst>
              <a:path w="0" h="15239">
                <a:moveTo>
                  <a:pt x="0" y="0"/>
                </a:moveTo>
                <a:lnTo>
                  <a:pt x="0" y="14998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5" name="object 16035"/>
          <p:cNvSpPr/>
          <p:nvPr/>
        </p:nvSpPr>
        <p:spPr>
          <a:xfrm>
            <a:off x="5166766" y="6145847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2146" y="0"/>
                </a:moveTo>
                <a:lnTo>
                  <a:pt x="0" y="4292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6" name="object 16036"/>
          <p:cNvSpPr/>
          <p:nvPr/>
        </p:nvSpPr>
        <p:spPr>
          <a:xfrm>
            <a:off x="5166766" y="61501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7" name="object 16037"/>
          <p:cNvSpPr/>
          <p:nvPr/>
        </p:nvSpPr>
        <p:spPr>
          <a:xfrm>
            <a:off x="5162473" y="6152273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292" y="0"/>
                </a:moveTo>
                <a:lnTo>
                  <a:pt x="0" y="214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8" name="object 16038"/>
          <p:cNvSpPr/>
          <p:nvPr/>
        </p:nvSpPr>
        <p:spPr>
          <a:xfrm>
            <a:off x="5160340" y="61544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9" name="object 16039"/>
          <p:cNvSpPr/>
          <p:nvPr/>
        </p:nvSpPr>
        <p:spPr>
          <a:xfrm>
            <a:off x="5159266" y="6152279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0" y="0"/>
                </a:moveTo>
                <a:lnTo>
                  <a:pt x="0" y="857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0" name="object 16040"/>
          <p:cNvSpPr/>
          <p:nvPr/>
        </p:nvSpPr>
        <p:spPr>
          <a:xfrm>
            <a:off x="5153901" y="6156566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292" y="0"/>
                </a:moveTo>
                <a:lnTo>
                  <a:pt x="0" y="214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1" name="object 16041"/>
          <p:cNvSpPr/>
          <p:nvPr/>
        </p:nvSpPr>
        <p:spPr>
          <a:xfrm>
            <a:off x="4425188" y="4801997"/>
            <a:ext cx="0" cy="1344295"/>
          </a:xfrm>
          <a:custGeom>
            <a:avLst/>
            <a:gdLst/>
            <a:ahLst/>
            <a:cxnLst/>
            <a:rect l="l" t="t" r="r" b="b"/>
            <a:pathLst>
              <a:path w="0" h="1344295">
                <a:moveTo>
                  <a:pt x="0" y="0"/>
                </a:moveTo>
                <a:lnTo>
                  <a:pt x="0" y="134385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2" name="object 16042"/>
          <p:cNvSpPr/>
          <p:nvPr/>
        </p:nvSpPr>
        <p:spPr>
          <a:xfrm>
            <a:off x="4416615" y="6143701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572" y="2146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3" name="object 16043"/>
          <p:cNvSpPr/>
          <p:nvPr/>
        </p:nvSpPr>
        <p:spPr>
          <a:xfrm>
            <a:off x="4410189" y="6141554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6426" y="2146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4" name="object 16044"/>
          <p:cNvSpPr/>
          <p:nvPr/>
        </p:nvSpPr>
        <p:spPr>
          <a:xfrm>
            <a:off x="4411249" y="6137268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5">
                <a:moveTo>
                  <a:pt x="0" y="0"/>
                </a:moveTo>
                <a:lnTo>
                  <a:pt x="0" y="19291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5" name="object 16045"/>
          <p:cNvSpPr/>
          <p:nvPr/>
        </p:nvSpPr>
        <p:spPr>
          <a:xfrm>
            <a:off x="4412322" y="61501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6" name="object 16046"/>
          <p:cNvSpPr/>
          <p:nvPr/>
        </p:nvSpPr>
        <p:spPr>
          <a:xfrm>
            <a:off x="4412322" y="61522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46" y="214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7" name="object 16047"/>
          <p:cNvSpPr/>
          <p:nvPr/>
        </p:nvSpPr>
        <p:spPr>
          <a:xfrm>
            <a:off x="4415542" y="6150133"/>
            <a:ext cx="0" cy="10795"/>
          </a:xfrm>
          <a:custGeom>
            <a:avLst/>
            <a:gdLst/>
            <a:ahLst/>
            <a:cxnLst/>
            <a:rect l="l" t="t" r="r" b="b"/>
            <a:pathLst>
              <a:path w="0" h="10795">
                <a:moveTo>
                  <a:pt x="0" y="0"/>
                </a:moveTo>
                <a:lnTo>
                  <a:pt x="0" y="10718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8" name="object 16048"/>
          <p:cNvSpPr/>
          <p:nvPr/>
        </p:nvSpPr>
        <p:spPr>
          <a:xfrm>
            <a:off x="4416615" y="61544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9" name="object 16049"/>
          <p:cNvSpPr/>
          <p:nvPr/>
        </p:nvSpPr>
        <p:spPr>
          <a:xfrm>
            <a:off x="4417688" y="6152279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0" y="0"/>
                </a:moveTo>
                <a:lnTo>
                  <a:pt x="0" y="857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0" name="object 16050"/>
          <p:cNvSpPr/>
          <p:nvPr/>
        </p:nvSpPr>
        <p:spPr>
          <a:xfrm>
            <a:off x="4420895" y="61565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46" y="214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1" name="object 16051"/>
          <p:cNvSpPr/>
          <p:nvPr/>
        </p:nvSpPr>
        <p:spPr>
          <a:xfrm>
            <a:off x="4424114" y="6154413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0" y="0"/>
                </a:moveTo>
                <a:lnTo>
                  <a:pt x="0" y="857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2" name="object 16052"/>
          <p:cNvSpPr/>
          <p:nvPr/>
        </p:nvSpPr>
        <p:spPr>
          <a:xfrm>
            <a:off x="4420895" y="6156553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292" y="2146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3" name="object 16053"/>
          <p:cNvSpPr/>
          <p:nvPr/>
        </p:nvSpPr>
        <p:spPr>
          <a:xfrm>
            <a:off x="4419822" y="6152279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0" y="0"/>
                </a:moveTo>
                <a:lnTo>
                  <a:pt x="0" y="857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4" name="object 16054"/>
          <p:cNvSpPr/>
          <p:nvPr/>
        </p:nvSpPr>
        <p:spPr>
          <a:xfrm>
            <a:off x="4414456" y="6154420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292" y="2146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5" name="object 16055"/>
          <p:cNvSpPr/>
          <p:nvPr/>
        </p:nvSpPr>
        <p:spPr>
          <a:xfrm>
            <a:off x="4412322" y="61522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6" name="object 16056"/>
          <p:cNvSpPr/>
          <p:nvPr/>
        </p:nvSpPr>
        <p:spPr>
          <a:xfrm>
            <a:off x="4410176" y="6147980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2146" y="4292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7" name="object 16057"/>
          <p:cNvSpPr/>
          <p:nvPr/>
        </p:nvSpPr>
        <p:spPr>
          <a:xfrm>
            <a:off x="4386605" y="6085840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581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8" name="object 16058"/>
          <p:cNvSpPr/>
          <p:nvPr/>
        </p:nvSpPr>
        <p:spPr>
          <a:xfrm>
            <a:off x="4382312" y="6085840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292" y="0"/>
                </a:moveTo>
                <a:lnTo>
                  <a:pt x="0" y="642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9" name="object 16059"/>
          <p:cNvSpPr/>
          <p:nvPr/>
        </p:nvSpPr>
        <p:spPr>
          <a:xfrm>
            <a:off x="4380166" y="609226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2146" y="0"/>
                </a:moveTo>
                <a:lnTo>
                  <a:pt x="0" y="4292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0" name="object 16060"/>
          <p:cNvSpPr/>
          <p:nvPr/>
        </p:nvSpPr>
        <p:spPr>
          <a:xfrm>
            <a:off x="4380179" y="609654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1" name="object 16061"/>
          <p:cNvSpPr/>
          <p:nvPr/>
        </p:nvSpPr>
        <p:spPr>
          <a:xfrm>
            <a:off x="4380179" y="60965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2" name="object 16062"/>
          <p:cNvSpPr/>
          <p:nvPr/>
        </p:nvSpPr>
        <p:spPr>
          <a:xfrm>
            <a:off x="4380179" y="6098692"/>
            <a:ext cx="0" cy="4445"/>
          </a:xfrm>
          <a:custGeom>
            <a:avLst/>
            <a:gdLst/>
            <a:ahLst/>
            <a:cxnLst/>
            <a:rect l="l" t="t" r="r" b="b"/>
            <a:pathLst>
              <a:path w="0" h="4445">
                <a:moveTo>
                  <a:pt x="-4286" y="2146"/>
                </a:moveTo>
                <a:lnTo>
                  <a:pt x="4286" y="2146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3" name="object 16063"/>
          <p:cNvSpPr/>
          <p:nvPr/>
        </p:nvSpPr>
        <p:spPr>
          <a:xfrm>
            <a:off x="4378032" y="6102984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146" y="0"/>
                </a:moveTo>
                <a:lnTo>
                  <a:pt x="0" y="642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4" name="object 16064"/>
          <p:cNvSpPr/>
          <p:nvPr/>
        </p:nvSpPr>
        <p:spPr>
          <a:xfrm>
            <a:off x="4380179" y="6109411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5">
                <a:moveTo>
                  <a:pt x="-4286" y="3213"/>
                </a:moveTo>
                <a:lnTo>
                  <a:pt x="4286" y="3213"/>
                </a:lnTo>
              </a:path>
            </a:pathLst>
          </a:custGeom>
          <a:ln w="6426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5" name="object 16065"/>
          <p:cNvSpPr/>
          <p:nvPr/>
        </p:nvSpPr>
        <p:spPr>
          <a:xfrm>
            <a:off x="4379105" y="6105125"/>
            <a:ext cx="0" cy="15240"/>
          </a:xfrm>
          <a:custGeom>
            <a:avLst/>
            <a:gdLst/>
            <a:ahLst/>
            <a:cxnLst/>
            <a:rect l="l" t="t" r="r" b="b"/>
            <a:pathLst>
              <a:path w="0" h="15239">
                <a:moveTo>
                  <a:pt x="0" y="0"/>
                </a:moveTo>
                <a:lnTo>
                  <a:pt x="0" y="14998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6" name="object 16066"/>
          <p:cNvSpPr/>
          <p:nvPr/>
        </p:nvSpPr>
        <p:spPr>
          <a:xfrm>
            <a:off x="4378032" y="6115837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0" y="0"/>
                </a:moveTo>
                <a:lnTo>
                  <a:pt x="2146" y="4292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7" name="object 16067"/>
          <p:cNvSpPr/>
          <p:nvPr/>
        </p:nvSpPr>
        <p:spPr>
          <a:xfrm>
            <a:off x="4380179" y="6120129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5">
                <a:moveTo>
                  <a:pt x="-4286" y="3213"/>
                </a:moveTo>
                <a:lnTo>
                  <a:pt x="4286" y="3213"/>
                </a:lnTo>
              </a:path>
            </a:pathLst>
          </a:custGeom>
          <a:ln w="6426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8" name="object 16068"/>
          <p:cNvSpPr/>
          <p:nvPr/>
        </p:nvSpPr>
        <p:spPr>
          <a:xfrm>
            <a:off x="4380179" y="61265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9" name="object 16069"/>
          <p:cNvSpPr/>
          <p:nvPr/>
        </p:nvSpPr>
        <p:spPr>
          <a:xfrm>
            <a:off x="4380179" y="61265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0" name="object 16070"/>
          <p:cNvSpPr/>
          <p:nvPr/>
        </p:nvSpPr>
        <p:spPr>
          <a:xfrm>
            <a:off x="4380179" y="6126556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0" y="0"/>
                </a:moveTo>
                <a:lnTo>
                  <a:pt x="2146" y="642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1" name="object 16071"/>
          <p:cNvSpPr/>
          <p:nvPr/>
        </p:nvSpPr>
        <p:spPr>
          <a:xfrm>
            <a:off x="4382312" y="6132982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0" y="0"/>
                </a:moveTo>
                <a:lnTo>
                  <a:pt x="4292" y="642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2" name="object 16072"/>
          <p:cNvSpPr/>
          <p:nvPr/>
        </p:nvSpPr>
        <p:spPr>
          <a:xfrm>
            <a:off x="4386605" y="613942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3" name="object 16073"/>
          <p:cNvSpPr/>
          <p:nvPr/>
        </p:nvSpPr>
        <p:spPr>
          <a:xfrm>
            <a:off x="4386605" y="6139421"/>
            <a:ext cx="10795" cy="0"/>
          </a:xfrm>
          <a:custGeom>
            <a:avLst/>
            <a:gdLst/>
            <a:ahLst/>
            <a:cxnLst/>
            <a:rect l="l" t="t" r="r" b="b"/>
            <a:pathLst>
              <a:path w="10795" h="0">
                <a:moveTo>
                  <a:pt x="0" y="0"/>
                </a:moveTo>
                <a:lnTo>
                  <a:pt x="10718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4" name="object 16074"/>
          <p:cNvSpPr/>
          <p:nvPr/>
        </p:nvSpPr>
        <p:spPr>
          <a:xfrm>
            <a:off x="4397324" y="6145847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0" y="0"/>
                </a:moveTo>
                <a:lnTo>
                  <a:pt x="12865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5" name="object 16075"/>
          <p:cNvSpPr/>
          <p:nvPr/>
        </p:nvSpPr>
        <p:spPr>
          <a:xfrm>
            <a:off x="4386605" y="4862004"/>
            <a:ext cx="10795" cy="0"/>
          </a:xfrm>
          <a:custGeom>
            <a:avLst/>
            <a:gdLst/>
            <a:ahLst/>
            <a:cxnLst/>
            <a:rect l="l" t="t" r="r" b="b"/>
            <a:pathLst>
              <a:path w="10795" h="0">
                <a:moveTo>
                  <a:pt x="10718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6" name="object 16076"/>
          <p:cNvSpPr/>
          <p:nvPr/>
        </p:nvSpPr>
        <p:spPr>
          <a:xfrm>
            <a:off x="4382312" y="485771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4292" y="4292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7" name="object 16077"/>
          <p:cNvSpPr/>
          <p:nvPr/>
        </p:nvSpPr>
        <p:spPr>
          <a:xfrm>
            <a:off x="4380166" y="4851285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146" y="6426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8" name="object 16078"/>
          <p:cNvSpPr/>
          <p:nvPr/>
        </p:nvSpPr>
        <p:spPr>
          <a:xfrm>
            <a:off x="4380179" y="4844859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5">
                <a:moveTo>
                  <a:pt x="-4286" y="3213"/>
                </a:moveTo>
                <a:lnTo>
                  <a:pt x="4286" y="3213"/>
                </a:lnTo>
              </a:path>
            </a:pathLst>
          </a:custGeom>
          <a:ln w="6426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9" name="object 16079"/>
          <p:cNvSpPr/>
          <p:nvPr/>
        </p:nvSpPr>
        <p:spPr>
          <a:xfrm>
            <a:off x="4378032" y="4838433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146" y="6426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0" name="object 16080"/>
          <p:cNvSpPr/>
          <p:nvPr/>
        </p:nvSpPr>
        <p:spPr>
          <a:xfrm>
            <a:off x="4379105" y="4816989"/>
            <a:ext cx="0" cy="38735"/>
          </a:xfrm>
          <a:custGeom>
            <a:avLst/>
            <a:gdLst/>
            <a:ahLst/>
            <a:cxnLst/>
            <a:rect l="l" t="t" r="r" b="b"/>
            <a:pathLst>
              <a:path w="0" h="38735">
                <a:moveTo>
                  <a:pt x="0" y="0"/>
                </a:moveTo>
                <a:lnTo>
                  <a:pt x="0" y="3858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1" name="object 16081"/>
          <p:cNvSpPr/>
          <p:nvPr/>
        </p:nvSpPr>
        <p:spPr>
          <a:xfrm>
            <a:off x="4380179" y="4832006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5">
                <a:moveTo>
                  <a:pt x="-4286" y="3213"/>
                </a:moveTo>
                <a:lnTo>
                  <a:pt x="4286" y="3213"/>
                </a:lnTo>
              </a:path>
            </a:pathLst>
          </a:custGeom>
          <a:ln w="6426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2" name="object 16082"/>
          <p:cNvSpPr/>
          <p:nvPr/>
        </p:nvSpPr>
        <p:spPr>
          <a:xfrm>
            <a:off x="4378032" y="4827701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0" y="4292"/>
                </a:moveTo>
                <a:lnTo>
                  <a:pt x="214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3" name="object 16083"/>
          <p:cNvSpPr/>
          <p:nvPr/>
        </p:nvSpPr>
        <p:spPr>
          <a:xfrm>
            <a:off x="4380179" y="4821288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5">
                <a:moveTo>
                  <a:pt x="-4286" y="3213"/>
                </a:moveTo>
                <a:lnTo>
                  <a:pt x="4286" y="3213"/>
                </a:lnTo>
              </a:path>
            </a:pathLst>
          </a:custGeom>
          <a:ln w="6426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4" name="object 16084"/>
          <p:cNvSpPr/>
          <p:nvPr/>
        </p:nvSpPr>
        <p:spPr>
          <a:xfrm>
            <a:off x="4380179" y="4814849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0" y="6426"/>
                </a:moveTo>
                <a:lnTo>
                  <a:pt x="214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5" name="object 16085"/>
          <p:cNvSpPr/>
          <p:nvPr/>
        </p:nvSpPr>
        <p:spPr>
          <a:xfrm>
            <a:off x="4382312" y="4808423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0" y="6426"/>
                </a:moveTo>
                <a:lnTo>
                  <a:pt x="4292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6" name="object 16086"/>
          <p:cNvSpPr/>
          <p:nvPr/>
        </p:nvSpPr>
        <p:spPr>
          <a:xfrm>
            <a:off x="4386605" y="480842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7" name="object 16087"/>
          <p:cNvSpPr/>
          <p:nvPr/>
        </p:nvSpPr>
        <p:spPr>
          <a:xfrm>
            <a:off x="4386605" y="4808423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0"/>
                </a:moveTo>
                <a:lnTo>
                  <a:pt x="0" y="53581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8" name="object 16088"/>
          <p:cNvSpPr/>
          <p:nvPr/>
        </p:nvSpPr>
        <p:spPr>
          <a:xfrm>
            <a:off x="4386605" y="5790057"/>
            <a:ext cx="0" cy="51435"/>
          </a:xfrm>
          <a:custGeom>
            <a:avLst/>
            <a:gdLst/>
            <a:ahLst/>
            <a:cxnLst/>
            <a:rect l="l" t="t" r="r" b="b"/>
            <a:pathLst>
              <a:path w="0" h="51435">
                <a:moveTo>
                  <a:pt x="0" y="51434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9" name="object 16089"/>
          <p:cNvSpPr/>
          <p:nvPr/>
        </p:nvSpPr>
        <p:spPr>
          <a:xfrm>
            <a:off x="4382312" y="579005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4292" y="0"/>
                </a:moveTo>
                <a:lnTo>
                  <a:pt x="0" y="4279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0" name="object 16090"/>
          <p:cNvSpPr/>
          <p:nvPr/>
        </p:nvSpPr>
        <p:spPr>
          <a:xfrm>
            <a:off x="4380166" y="5794337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146" y="0"/>
                </a:moveTo>
                <a:lnTo>
                  <a:pt x="0" y="642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1" name="object 16091"/>
          <p:cNvSpPr/>
          <p:nvPr/>
        </p:nvSpPr>
        <p:spPr>
          <a:xfrm>
            <a:off x="4380179" y="580077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2" name="object 16092"/>
          <p:cNvSpPr/>
          <p:nvPr/>
        </p:nvSpPr>
        <p:spPr>
          <a:xfrm>
            <a:off x="4380179" y="580077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3" name="object 16093"/>
          <p:cNvSpPr/>
          <p:nvPr/>
        </p:nvSpPr>
        <p:spPr>
          <a:xfrm>
            <a:off x="4380179" y="5800775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5">
                <a:moveTo>
                  <a:pt x="-4286" y="3213"/>
                </a:moveTo>
                <a:lnTo>
                  <a:pt x="4286" y="3213"/>
                </a:lnTo>
              </a:path>
            </a:pathLst>
          </a:custGeom>
          <a:ln w="6426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4" name="object 16094"/>
          <p:cNvSpPr/>
          <p:nvPr/>
        </p:nvSpPr>
        <p:spPr>
          <a:xfrm>
            <a:off x="4378032" y="5807202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146" y="0"/>
                </a:moveTo>
                <a:lnTo>
                  <a:pt x="0" y="642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5" name="object 16095"/>
          <p:cNvSpPr/>
          <p:nvPr/>
        </p:nvSpPr>
        <p:spPr>
          <a:xfrm>
            <a:off x="4380179" y="5813628"/>
            <a:ext cx="0" cy="4445"/>
          </a:xfrm>
          <a:custGeom>
            <a:avLst/>
            <a:gdLst/>
            <a:ahLst/>
            <a:cxnLst/>
            <a:rect l="l" t="t" r="r" b="b"/>
            <a:pathLst>
              <a:path w="0" h="4445">
                <a:moveTo>
                  <a:pt x="-4286" y="2146"/>
                </a:moveTo>
                <a:lnTo>
                  <a:pt x="4286" y="2146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6" name="object 16096"/>
          <p:cNvSpPr/>
          <p:nvPr/>
        </p:nvSpPr>
        <p:spPr>
          <a:xfrm>
            <a:off x="4379105" y="5809341"/>
            <a:ext cx="0" cy="13335"/>
          </a:xfrm>
          <a:custGeom>
            <a:avLst/>
            <a:gdLst/>
            <a:ahLst/>
            <a:cxnLst/>
            <a:rect l="l" t="t" r="r" b="b"/>
            <a:pathLst>
              <a:path w="0" h="13335">
                <a:moveTo>
                  <a:pt x="0" y="0"/>
                </a:moveTo>
                <a:lnTo>
                  <a:pt x="0" y="12865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7" name="object 16097"/>
          <p:cNvSpPr/>
          <p:nvPr/>
        </p:nvSpPr>
        <p:spPr>
          <a:xfrm>
            <a:off x="4378032" y="5817920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0" y="0"/>
                </a:moveTo>
                <a:lnTo>
                  <a:pt x="2146" y="642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8" name="object 16098"/>
          <p:cNvSpPr/>
          <p:nvPr/>
        </p:nvSpPr>
        <p:spPr>
          <a:xfrm>
            <a:off x="4380179" y="5824347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5">
                <a:moveTo>
                  <a:pt x="-4286" y="3213"/>
                </a:moveTo>
                <a:lnTo>
                  <a:pt x="4286" y="3213"/>
                </a:lnTo>
              </a:path>
            </a:pathLst>
          </a:custGeom>
          <a:ln w="6426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9" name="object 16099"/>
          <p:cNvSpPr/>
          <p:nvPr/>
        </p:nvSpPr>
        <p:spPr>
          <a:xfrm>
            <a:off x="4380179" y="58307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0" name="object 16100"/>
          <p:cNvSpPr/>
          <p:nvPr/>
        </p:nvSpPr>
        <p:spPr>
          <a:xfrm>
            <a:off x="4380179" y="58307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1" name="object 16101"/>
          <p:cNvSpPr/>
          <p:nvPr/>
        </p:nvSpPr>
        <p:spPr>
          <a:xfrm>
            <a:off x="4380179" y="5830785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0" y="0"/>
                </a:moveTo>
                <a:lnTo>
                  <a:pt x="2146" y="642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2" name="object 16102"/>
          <p:cNvSpPr/>
          <p:nvPr/>
        </p:nvSpPr>
        <p:spPr>
          <a:xfrm>
            <a:off x="4382312" y="583721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0"/>
                </a:moveTo>
                <a:lnTo>
                  <a:pt x="4292" y="4292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3" name="object 16103"/>
          <p:cNvSpPr/>
          <p:nvPr/>
        </p:nvSpPr>
        <p:spPr>
          <a:xfrm>
            <a:off x="4386605" y="584149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4" name="object 16104"/>
          <p:cNvSpPr/>
          <p:nvPr/>
        </p:nvSpPr>
        <p:spPr>
          <a:xfrm>
            <a:off x="4386605" y="5841491"/>
            <a:ext cx="10795" cy="0"/>
          </a:xfrm>
          <a:custGeom>
            <a:avLst/>
            <a:gdLst/>
            <a:ahLst/>
            <a:cxnLst/>
            <a:rect l="l" t="t" r="r" b="b"/>
            <a:pathLst>
              <a:path w="10795" h="0">
                <a:moveTo>
                  <a:pt x="0" y="0"/>
                </a:moveTo>
                <a:lnTo>
                  <a:pt x="10718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5" name="object 16105"/>
          <p:cNvSpPr/>
          <p:nvPr/>
        </p:nvSpPr>
        <p:spPr>
          <a:xfrm>
            <a:off x="4386605" y="5106339"/>
            <a:ext cx="0" cy="51435"/>
          </a:xfrm>
          <a:custGeom>
            <a:avLst/>
            <a:gdLst/>
            <a:ahLst/>
            <a:cxnLst/>
            <a:rect l="l" t="t" r="r" b="b"/>
            <a:pathLst>
              <a:path w="0" h="51435">
                <a:moveTo>
                  <a:pt x="0" y="51435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6" name="object 16106"/>
          <p:cNvSpPr/>
          <p:nvPr/>
        </p:nvSpPr>
        <p:spPr>
          <a:xfrm>
            <a:off x="4382312" y="510633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4292" y="0"/>
                </a:moveTo>
                <a:lnTo>
                  <a:pt x="0" y="4292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7" name="object 16107"/>
          <p:cNvSpPr/>
          <p:nvPr/>
        </p:nvSpPr>
        <p:spPr>
          <a:xfrm>
            <a:off x="4380166" y="5110632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146" y="0"/>
                </a:moveTo>
                <a:lnTo>
                  <a:pt x="0" y="642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8" name="object 16108"/>
          <p:cNvSpPr/>
          <p:nvPr/>
        </p:nvSpPr>
        <p:spPr>
          <a:xfrm>
            <a:off x="4380179" y="51170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9" name="object 16109"/>
          <p:cNvSpPr/>
          <p:nvPr/>
        </p:nvSpPr>
        <p:spPr>
          <a:xfrm>
            <a:off x="4380179" y="51170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0" name="object 16110"/>
          <p:cNvSpPr/>
          <p:nvPr/>
        </p:nvSpPr>
        <p:spPr>
          <a:xfrm>
            <a:off x="4380179" y="5117058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5">
                <a:moveTo>
                  <a:pt x="-4286" y="3213"/>
                </a:moveTo>
                <a:lnTo>
                  <a:pt x="4286" y="3213"/>
                </a:lnTo>
              </a:path>
            </a:pathLst>
          </a:custGeom>
          <a:ln w="6426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1" name="object 16111"/>
          <p:cNvSpPr/>
          <p:nvPr/>
        </p:nvSpPr>
        <p:spPr>
          <a:xfrm>
            <a:off x="4378032" y="5123484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146" y="0"/>
                </a:moveTo>
                <a:lnTo>
                  <a:pt x="0" y="642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2" name="object 16112"/>
          <p:cNvSpPr/>
          <p:nvPr/>
        </p:nvSpPr>
        <p:spPr>
          <a:xfrm>
            <a:off x="4380179" y="5129923"/>
            <a:ext cx="0" cy="4445"/>
          </a:xfrm>
          <a:custGeom>
            <a:avLst/>
            <a:gdLst/>
            <a:ahLst/>
            <a:cxnLst/>
            <a:rect l="l" t="t" r="r" b="b"/>
            <a:pathLst>
              <a:path w="0" h="4445">
                <a:moveTo>
                  <a:pt x="-4286" y="2146"/>
                </a:moveTo>
                <a:lnTo>
                  <a:pt x="4286" y="2146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3" name="object 16113"/>
          <p:cNvSpPr/>
          <p:nvPr/>
        </p:nvSpPr>
        <p:spPr>
          <a:xfrm>
            <a:off x="4379105" y="5125637"/>
            <a:ext cx="0" cy="13335"/>
          </a:xfrm>
          <a:custGeom>
            <a:avLst/>
            <a:gdLst/>
            <a:ahLst/>
            <a:cxnLst/>
            <a:rect l="l" t="t" r="r" b="b"/>
            <a:pathLst>
              <a:path w="0" h="13335">
                <a:moveTo>
                  <a:pt x="0" y="0"/>
                </a:moveTo>
                <a:lnTo>
                  <a:pt x="0" y="1285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4" name="object 16114"/>
          <p:cNvSpPr/>
          <p:nvPr/>
        </p:nvSpPr>
        <p:spPr>
          <a:xfrm>
            <a:off x="4378032" y="5134203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0" y="0"/>
                </a:moveTo>
                <a:lnTo>
                  <a:pt x="2146" y="642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5" name="object 16115"/>
          <p:cNvSpPr/>
          <p:nvPr/>
        </p:nvSpPr>
        <p:spPr>
          <a:xfrm>
            <a:off x="4380179" y="5140629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5">
                <a:moveTo>
                  <a:pt x="-4286" y="3213"/>
                </a:moveTo>
                <a:lnTo>
                  <a:pt x="4286" y="3213"/>
                </a:lnTo>
              </a:path>
            </a:pathLst>
          </a:custGeom>
          <a:ln w="6426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6" name="object 16116"/>
          <p:cNvSpPr/>
          <p:nvPr/>
        </p:nvSpPr>
        <p:spPr>
          <a:xfrm>
            <a:off x="4380179" y="514706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7" name="object 16117"/>
          <p:cNvSpPr/>
          <p:nvPr/>
        </p:nvSpPr>
        <p:spPr>
          <a:xfrm>
            <a:off x="4380179" y="514706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8" name="object 16118"/>
          <p:cNvSpPr/>
          <p:nvPr/>
        </p:nvSpPr>
        <p:spPr>
          <a:xfrm>
            <a:off x="4380179" y="5147068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0" y="0"/>
                </a:moveTo>
                <a:lnTo>
                  <a:pt x="2146" y="642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9" name="object 16119"/>
          <p:cNvSpPr/>
          <p:nvPr/>
        </p:nvSpPr>
        <p:spPr>
          <a:xfrm>
            <a:off x="4382312" y="515349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0"/>
                </a:moveTo>
                <a:lnTo>
                  <a:pt x="4292" y="4279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0" name="object 16120"/>
          <p:cNvSpPr/>
          <p:nvPr/>
        </p:nvSpPr>
        <p:spPr>
          <a:xfrm>
            <a:off x="4386605" y="51577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1" name="object 16121"/>
          <p:cNvSpPr/>
          <p:nvPr/>
        </p:nvSpPr>
        <p:spPr>
          <a:xfrm>
            <a:off x="4386605" y="5157774"/>
            <a:ext cx="10795" cy="0"/>
          </a:xfrm>
          <a:custGeom>
            <a:avLst/>
            <a:gdLst/>
            <a:ahLst/>
            <a:cxnLst/>
            <a:rect l="l" t="t" r="r" b="b"/>
            <a:pathLst>
              <a:path w="10795" h="0">
                <a:moveTo>
                  <a:pt x="0" y="0"/>
                </a:moveTo>
                <a:lnTo>
                  <a:pt x="10718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2" name="object 16122"/>
          <p:cNvSpPr/>
          <p:nvPr/>
        </p:nvSpPr>
        <p:spPr>
          <a:xfrm>
            <a:off x="5168912" y="4801984"/>
            <a:ext cx="0" cy="1356995"/>
          </a:xfrm>
          <a:custGeom>
            <a:avLst/>
            <a:gdLst/>
            <a:ahLst/>
            <a:cxnLst/>
            <a:rect l="l" t="t" r="r" b="b"/>
            <a:pathLst>
              <a:path w="0" h="1356995">
                <a:moveTo>
                  <a:pt x="0" y="0"/>
                </a:moveTo>
                <a:lnTo>
                  <a:pt x="0" y="1356715"/>
                </a:lnTo>
              </a:path>
            </a:pathLst>
          </a:custGeom>
          <a:ln w="8573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3" name="object 16123"/>
          <p:cNvSpPr/>
          <p:nvPr/>
        </p:nvSpPr>
        <p:spPr>
          <a:xfrm>
            <a:off x="4401604" y="6158700"/>
            <a:ext cx="767715" cy="0"/>
          </a:xfrm>
          <a:custGeom>
            <a:avLst/>
            <a:gdLst/>
            <a:ahLst/>
            <a:cxnLst/>
            <a:rect l="l" t="t" r="r" b="b"/>
            <a:pathLst>
              <a:path w="767714" h="0">
                <a:moveTo>
                  <a:pt x="767308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4" name="object 16124"/>
          <p:cNvSpPr/>
          <p:nvPr/>
        </p:nvSpPr>
        <p:spPr>
          <a:xfrm>
            <a:off x="4401604" y="6158700"/>
            <a:ext cx="0" cy="345440"/>
          </a:xfrm>
          <a:custGeom>
            <a:avLst/>
            <a:gdLst/>
            <a:ahLst/>
            <a:cxnLst/>
            <a:rect l="l" t="t" r="r" b="b"/>
            <a:pathLst>
              <a:path w="0" h="345440">
                <a:moveTo>
                  <a:pt x="0" y="0"/>
                </a:moveTo>
                <a:lnTo>
                  <a:pt x="0" y="345071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5" name="object 16125"/>
          <p:cNvSpPr/>
          <p:nvPr/>
        </p:nvSpPr>
        <p:spPr>
          <a:xfrm>
            <a:off x="4401604" y="6503778"/>
            <a:ext cx="0" cy="55880"/>
          </a:xfrm>
          <a:custGeom>
            <a:avLst/>
            <a:gdLst/>
            <a:ahLst/>
            <a:cxnLst/>
            <a:rect l="l" t="t" r="r" b="b"/>
            <a:pathLst>
              <a:path w="0" h="55879">
                <a:moveTo>
                  <a:pt x="0" y="0"/>
                </a:moveTo>
                <a:lnTo>
                  <a:pt x="0" y="55727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6" name="object 16126"/>
          <p:cNvSpPr/>
          <p:nvPr/>
        </p:nvSpPr>
        <p:spPr>
          <a:xfrm>
            <a:off x="4401604" y="6546640"/>
            <a:ext cx="850900" cy="13335"/>
          </a:xfrm>
          <a:custGeom>
            <a:avLst/>
            <a:gdLst/>
            <a:ahLst/>
            <a:cxnLst/>
            <a:rect l="l" t="t" r="r" b="b"/>
            <a:pathLst>
              <a:path w="850900" h="13334">
                <a:moveTo>
                  <a:pt x="0" y="12865"/>
                </a:moveTo>
                <a:lnTo>
                  <a:pt x="85090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7" name="object 16127"/>
          <p:cNvSpPr/>
          <p:nvPr/>
        </p:nvSpPr>
        <p:spPr>
          <a:xfrm>
            <a:off x="5252504" y="6544498"/>
            <a:ext cx="99060" cy="2540"/>
          </a:xfrm>
          <a:custGeom>
            <a:avLst/>
            <a:gdLst/>
            <a:ahLst/>
            <a:cxnLst/>
            <a:rect l="l" t="t" r="r" b="b"/>
            <a:pathLst>
              <a:path w="99060" h="2540">
                <a:moveTo>
                  <a:pt x="0" y="2146"/>
                </a:moveTo>
                <a:lnTo>
                  <a:pt x="9859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8" name="object 16128"/>
          <p:cNvSpPr/>
          <p:nvPr/>
        </p:nvSpPr>
        <p:spPr>
          <a:xfrm>
            <a:off x="5351094" y="65423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9" name="object 16129"/>
          <p:cNvSpPr/>
          <p:nvPr/>
        </p:nvSpPr>
        <p:spPr>
          <a:xfrm>
            <a:off x="5353240" y="6542359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292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0" name="object 16130"/>
          <p:cNvSpPr/>
          <p:nvPr/>
        </p:nvSpPr>
        <p:spPr>
          <a:xfrm>
            <a:off x="5357520" y="6540213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40">
                <a:moveTo>
                  <a:pt x="0" y="2146"/>
                </a:moveTo>
                <a:lnTo>
                  <a:pt x="4292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1" name="object 16131"/>
          <p:cNvSpPr/>
          <p:nvPr/>
        </p:nvSpPr>
        <p:spPr>
          <a:xfrm>
            <a:off x="5361813" y="6538070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40">
                <a:moveTo>
                  <a:pt x="0" y="2146"/>
                </a:moveTo>
                <a:lnTo>
                  <a:pt x="4292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2" name="object 16132"/>
          <p:cNvSpPr/>
          <p:nvPr/>
        </p:nvSpPr>
        <p:spPr>
          <a:xfrm>
            <a:off x="5366093" y="6533780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0" y="4292"/>
                </a:moveTo>
                <a:lnTo>
                  <a:pt x="214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3" name="object 16133"/>
          <p:cNvSpPr/>
          <p:nvPr/>
        </p:nvSpPr>
        <p:spPr>
          <a:xfrm>
            <a:off x="5368239" y="6529494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0" y="4292"/>
                </a:moveTo>
                <a:lnTo>
                  <a:pt x="214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4" name="object 16134"/>
          <p:cNvSpPr/>
          <p:nvPr/>
        </p:nvSpPr>
        <p:spPr>
          <a:xfrm>
            <a:off x="5370385" y="65273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5" name="object 16135"/>
          <p:cNvSpPr/>
          <p:nvPr/>
        </p:nvSpPr>
        <p:spPr>
          <a:xfrm>
            <a:off x="5372531" y="65273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6" name="object 16136"/>
          <p:cNvSpPr/>
          <p:nvPr/>
        </p:nvSpPr>
        <p:spPr>
          <a:xfrm>
            <a:off x="5372531" y="6467349"/>
            <a:ext cx="13335" cy="60325"/>
          </a:xfrm>
          <a:custGeom>
            <a:avLst/>
            <a:gdLst/>
            <a:ahLst/>
            <a:cxnLst/>
            <a:rect l="l" t="t" r="r" b="b"/>
            <a:pathLst>
              <a:path w="13335" h="60325">
                <a:moveTo>
                  <a:pt x="0" y="60007"/>
                </a:moveTo>
                <a:lnTo>
                  <a:pt x="12865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7" name="object 16137"/>
          <p:cNvSpPr/>
          <p:nvPr/>
        </p:nvSpPr>
        <p:spPr>
          <a:xfrm>
            <a:off x="5385384" y="6407336"/>
            <a:ext cx="13335" cy="60325"/>
          </a:xfrm>
          <a:custGeom>
            <a:avLst/>
            <a:gdLst/>
            <a:ahLst/>
            <a:cxnLst/>
            <a:rect l="l" t="t" r="r" b="b"/>
            <a:pathLst>
              <a:path w="13335" h="60325">
                <a:moveTo>
                  <a:pt x="0" y="60007"/>
                </a:moveTo>
                <a:lnTo>
                  <a:pt x="12865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8" name="object 16138"/>
          <p:cNvSpPr/>
          <p:nvPr/>
        </p:nvSpPr>
        <p:spPr>
          <a:xfrm>
            <a:off x="5398249" y="6347323"/>
            <a:ext cx="10795" cy="60325"/>
          </a:xfrm>
          <a:custGeom>
            <a:avLst/>
            <a:gdLst/>
            <a:ahLst/>
            <a:cxnLst/>
            <a:rect l="l" t="t" r="r" b="b"/>
            <a:pathLst>
              <a:path w="10795" h="60325">
                <a:moveTo>
                  <a:pt x="0" y="60007"/>
                </a:moveTo>
                <a:lnTo>
                  <a:pt x="10718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9" name="object 16139"/>
          <p:cNvSpPr/>
          <p:nvPr/>
        </p:nvSpPr>
        <p:spPr>
          <a:xfrm>
            <a:off x="5408968" y="6287310"/>
            <a:ext cx="10795" cy="60325"/>
          </a:xfrm>
          <a:custGeom>
            <a:avLst/>
            <a:gdLst/>
            <a:ahLst/>
            <a:cxnLst/>
            <a:rect l="l" t="t" r="r" b="b"/>
            <a:pathLst>
              <a:path w="10795" h="60325">
                <a:moveTo>
                  <a:pt x="0" y="60007"/>
                </a:moveTo>
                <a:lnTo>
                  <a:pt x="10718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0" name="object 16140"/>
          <p:cNvSpPr/>
          <p:nvPr/>
        </p:nvSpPr>
        <p:spPr>
          <a:xfrm>
            <a:off x="5419674" y="6227292"/>
            <a:ext cx="10795" cy="60325"/>
          </a:xfrm>
          <a:custGeom>
            <a:avLst/>
            <a:gdLst/>
            <a:ahLst/>
            <a:cxnLst/>
            <a:rect l="l" t="t" r="r" b="b"/>
            <a:pathLst>
              <a:path w="10795" h="60325">
                <a:moveTo>
                  <a:pt x="0" y="60007"/>
                </a:moveTo>
                <a:lnTo>
                  <a:pt x="10718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1" name="object 16141"/>
          <p:cNvSpPr/>
          <p:nvPr/>
        </p:nvSpPr>
        <p:spPr>
          <a:xfrm>
            <a:off x="5430392" y="6167285"/>
            <a:ext cx="8890" cy="60325"/>
          </a:xfrm>
          <a:custGeom>
            <a:avLst/>
            <a:gdLst/>
            <a:ahLst/>
            <a:cxnLst/>
            <a:rect l="l" t="t" r="r" b="b"/>
            <a:pathLst>
              <a:path w="8889" h="60325">
                <a:moveTo>
                  <a:pt x="0" y="60007"/>
                </a:moveTo>
                <a:lnTo>
                  <a:pt x="8572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2" name="object 16142"/>
          <p:cNvSpPr/>
          <p:nvPr/>
        </p:nvSpPr>
        <p:spPr>
          <a:xfrm>
            <a:off x="5438965" y="6105131"/>
            <a:ext cx="8890" cy="62230"/>
          </a:xfrm>
          <a:custGeom>
            <a:avLst/>
            <a:gdLst/>
            <a:ahLst/>
            <a:cxnLst/>
            <a:rect l="l" t="t" r="r" b="b"/>
            <a:pathLst>
              <a:path w="8889" h="62229">
                <a:moveTo>
                  <a:pt x="0" y="62153"/>
                </a:moveTo>
                <a:lnTo>
                  <a:pt x="8572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3" name="object 16143"/>
          <p:cNvSpPr/>
          <p:nvPr/>
        </p:nvSpPr>
        <p:spPr>
          <a:xfrm>
            <a:off x="5447538" y="610511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4" name="object 16144"/>
          <p:cNvSpPr/>
          <p:nvPr/>
        </p:nvSpPr>
        <p:spPr>
          <a:xfrm>
            <a:off x="5447538" y="610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5" name="object 16145"/>
          <p:cNvSpPr/>
          <p:nvPr/>
        </p:nvSpPr>
        <p:spPr>
          <a:xfrm>
            <a:off x="5447538" y="61008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6" name="object 16146"/>
          <p:cNvSpPr/>
          <p:nvPr/>
        </p:nvSpPr>
        <p:spPr>
          <a:xfrm>
            <a:off x="5445391" y="609654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2146" y="4292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7" name="object 16147"/>
          <p:cNvSpPr/>
          <p:nvPr/>
        </p:nvSpPr>
        <p:spPr>
          <a:xfrm>
            <a:off x="5443258" y="60943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8" name="object 16148"/>
          <p:cNvSpPr/>
          <p:nvPr/>
        </p:nvSpPr>
        <p:spPr>
          <a:xfrm>
            <a:off x="5441111" y="609441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073" y="-4286"/>
                </a:moveTo>
                <a:lnTo>
                  <a:pt x="1073" y="428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9" name="object 16149"/>
          <p:cNvSpPr/>
          <p:nvPr/>
        </p:nvSpPr>
        <p:spPr>
          <a:xfrm>
            <a:off x="5436819" y="6092266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292" y="2146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0" name="object 16150"/>
          <p:cNvSpPr/>
          <p:nvPr/>
        </p:nvSpPr>
        <p:spPr>
          <a:xfrm>
            <a:off x="5436831" y="60922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1" name="object 16151"/>
          <p:cNvSpPr/>
          <p:nvPr/>
        </p:nvSpPr>
        <p:spPr>
          <a:xfrm>
            <a:off x="5333949" y="6092266"/>
            <a:ext cx="103505" cy="0"/>
          </a:xfrm>
          <a:custGeom>
            <a:avLst/>
            <a:gdLst/>
            <a:ahLst/>
            <a:cxnLst/>
            <a:rect l="l" t="t" r="r" b="b"/>
            <a:pathLst>
              <a:path w="103504" h="0">
                <a:moveTo>
                  <a:pt x="102882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2" name="object 16152"/>
          <p:cNvSpPr/>
          <p:nvPr/>
        </p:nvSpPr>
        <p:spPr>
          <a:xfrm>
            <a:off x="5323230" y="6092266"/>
            <a:ext cx="10795" cy="0"/>
          </a:xfrm>
          <a:custGeom>
            <a:avLst/>
            <a:gdLst/>
            <a:ahLst/>
            <a:cxnLst/>
            <a:rect l="l" t="t" r="r" b="b"/>
            <a:pathLst>
              <a:path w="10795" h="0">
                <a:moveTo>
                  <a:pt x="10718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3" name="object 16153"/>
          <p:cNvSpPr/>
          <p:nvPr/>
        </p:nvSpPr>
        <p:spPr>
          <a:xfrm>
            <a:off x="5168912" y="6092266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 h="0">
                <a:moveTo>
                  <a:pt x="154317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4" name="object 16154"/>
          <p:cNvSpPr/>
          <p:nvPr/>
        </p:nvSpPr>
        <p:spPr>
          <a:xfrm>
            <a:off x="5323230" y="6092266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292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5" name="object 16155"/>
          <p:cNvSpPr/>
          <p:nvPr/>
        </p:nvSpPr>
        <p:spPr>
          <a:xfrm>
            <a:off x="5327522" y="60922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6" name="object 16156"/>
          <p:cNvSpPr/>
          <p:nvPr/>
        </p:nvSpPr>
        <p:spPr>
          <a:xfrm>
            <a:off x="5428246" y="6092266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0" y="0"/>
                </a:moveTo>
                <a:lnTo>
                  <a:pt x="12865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7" name="object 16157"/>
          <p:cNvSpPr/>
          <p:nvPr/>
        </p:nvSpPr>
        <p:spPr>
          <a:xfrm>
            <a:off x="5441111" y="60901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8" name="object 16158"/>
          <p:cNvSpPr/>
          <p:nvPr/>
        </p:nvSpPr>
        <p:spPr>
          <a:xfrm>
            <a:off x="5443258" y="60901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073" y="-4286"/>
                </a:moveTo>
                <a:lnTo>
                  <a:pt x="1073" y="428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9" name="object 16159"/>
          <p:cNvSpPr/>
          <p:nvPr/>
        </p:nvSpPr>
        <p:spPr>
          <a:xfrm>
            <a:off x="5445404" y="6087973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146"/>
                </a:moveTo>
                <a:lnTo>
                  <a:pt x="4279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0" name="object 16160"/>
          <p:cNvSpPr/>
          <p:nvPr/>
        </p:nvSpPr>
        <p:spPr>
          <a:xfrm>
            <a:off x="5449684" y="6083680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0" y="4292"/>
                </a:moveTo>
                <a:lnTo>
                  <a:pt x="214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1" name="object 16161"/>
          <p:cNvSpPr/>
          <p:nvPr/>
        </p:nvSpPr>
        <p:spPr>
          <a:xfrm>
            <a:off x="5451830" y="60815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2" name="object 16162"/>
          <p:cNvSpPr/>
          <p:nvPr/>
        </p:nvSpPr>
        <p:spPr>
          <a:xfrm>
            <a:off x="5451830" y="60815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3" name="object 16163"/>
          <p:cNvSpPr/>
          <p:nvPr/>
        </p:nvSpPr>
        <p:spPr>
          <a:xfrm>
            <a:off x="5451830" y="6045111"/>
            <a:ext cx="4445" cy="36830"/>
          </a:xfrm>
          <a:custGeom>
            <a:avLst/>
            <a:gdLst/>
            <a:ahLst/>
            <a:cxnLst/>
            <a:rect l="l" t="t" r="r" b="b"/>
            <a:pathLst>
              <a:path w="4445" h="36829">
                <a:moveTo>
                  <a:pt x="0" y="36436"/>
                </a:moveTo>
                <a:lnTo>
                  <a:pt x="4279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4" name="object 16164"/>
          <p:cNvSpPr/>
          <p:nvPr/>
        </p:nvSpPr>
        <p:spPr>
          <a:xfrm>
            <a:off x="5456110" y="60429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5" name="object 16165"/>
          <p:cNvSpPr/>
          <p:nvPr/>
        </p:nvSpPr>
        <p:spPr>
          <a:xfrm>
            <a:off x="5453964" y="60408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2146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6" name="object 16166"/>
          <p:cNvSpPr/>
          <p:nvPr/>
        </p:nvSpPr>
        <p:spPr>
          <a:xfrm>
            <a:off x="5453976" y="60386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7" name="object 16167"/>
          <p:cNvSpPr/>
          <p:nvPr/>
        </p:nvSpPr>
        <p:spPr>
          <a:xfrm>
            <a:off x="5453976" y="60386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8" name="object 16168"/>
          <p:cNvSpPr/>
          <p:nvPr/>
        </p:nvSpPr>
        <p:spPr>
          <a:xfrm>
            <a:off x="5404675" y="5997955"/>
            <a:ext cx="49530" cy="41275"/>
          </a:xfrm>
          <a:custGeom>
            <a:avLst/>
            <a:gdLst/>
            <a:ahLst/>
            <a:cxnLst/>
            <a:rect l="l" t="t" r="r" b="b"/>
            <a:pathLst>
              <a:path w="49529" h="41275">
                <a:moveTo>
                  <a:pt x="49301" y="40728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9" name="object 16169"/>
          <p:cNvSpPr/>
          <p:nvPr/>
        </p:nvSpPr>
        <p:spPr>
          <a:xfrm>
            <a:off x="5164626" y="4960588"/>
            <a:ext cx="295782" cy="11574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70" name="object 16170"/>
          <p:cNvSpPr/>
          <p:nvPr/>
        </p:nvSpPr>
        <p:spPr>
          <a:xfrm>
            <a:off x="4322298" y="6135122"/>
            <a:ext cx="83591" cy="16932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71" name="object 16171"/>
          <p:cNvSpPr/>
          <p:nvPr/>
        </p:nvSpPr>
        <p:spPr>
          <a:xfrm>
            <a:off x="4397324" y="4801997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0" y="0"/>
                </a:moveTo>
                <a:lnTo>
                  <a:pt x="12865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2" name="object 16172"/>
          <p:cNvSpPr/>
          <p:nvPr/>
        </p:nvSpPr>
        <p:spPr>
          <a:xfrm>
            <a:off x="4384459" y="4973459"/>
            <a:ext cx="0" cy="135255"/>
          </a:xfrm>
          <a:custGeom>
            <a:avLst/>
            <a:gdLst/>
            <a:ahLst/>
            <a:cxnLst/>
            <a:rect l="l" t="t" r="r" b="b"/>
            <a:pathLst>
              <a:path w="0" h="135254">
                <a:moveTo>
                  <a:pt x="0" y="135026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3" name="object 16173"/>
          <p:cNvSpPr/>
          <p:nvPr/>
        </p:nvSpPr>
        <p:spPr>
          <a:xfrm>
            <a:off x="4333024" y="4973459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 h="0">
                <a:moveTo>
                  <a:pt x="51435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4" name="object 16174"/>
          <p:cNvSpPr/>
          <p:nvPr/>
        </p:nvSpPr>
        <p:spPr>
          <a:xfrm>
            <a:off x="4333024" y="4973459"/>
            <a:ext cx="0" cy="150495"/>
          </a:xfrm>
          <a:custGeom>
            <a:avLst/>
            <a:gdLst/>
            <a:ahLst/>
            <a:cxnLst/>
            <a:rect l="l" t="t" r="r" b="b"/>
            <a:pathLst>
              <a:path w="0" h="150495">
                <a:moveTo>
                  <a:pt x="0" y="0"/>
                </a:moveTo>
                <a:lnTo>
                  <a:pt x="0" y="150037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5" name="object 16175"/>
          <p:cNvSpPr/>
          <p:nvPr/>
        </p:nvSpPr>
        <p:spPr>
          <a:xfrm>
            <a:off x="4333024" y="5123484"/>
            <a:ext cx="45085" cy="0"/>
          </a:xfrm>
          <a:custGeom>
            <a:avLst/>
            <a:gdLst/>
            <a:ahLst/>
            <a:cxnLst/>
            <a:rect l="l" t="t" r="r" b="b"/>
            <a:pathLst>
              <a:path w="45085" h="0">
                <a:moveTo>
                  <a:pt x="0" y="0"/>
                </a:moveTo>
                <a:lnTo>
                  <a:pt x="45008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6" name="object 16176"/>
          <p:cNvSpPr/>
          <p:nvPr/>
        </p:nvSpPr>
        <p:spPr>
          <a:xfrm>
            <a:off x="4410176" y="4795570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0" y="4279"/>
                </a:moveTo>
                <a:lnTo>
                  <a:pt x="214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7" name="object 16177"/>
          <p:cNvSpPr/>
          <p:nvPr/>
        </p:nvSpPr>
        <p:spPr>
          <a:xfrm>
            <a:off x="4412322" y="47934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8" name="object 16178"/>
          <p:cNvSpPr/>
          <p:nvPr/>
        </p:nvSpPr>
        <p:spPr>
          <a:xfrm>
            <a:off x="4414469" y="479126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146"/>
                </a:moveTo>
                <a:lnTo>
                  <a:pt x="4292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9" name="object 16179"/>
          <p:cNvSpPr/>
          <p:nvPr/>
        </p:nvSpPr>
        <p:spPr>
          <a:xfrm>
            <a:off x="4419822" y="4786991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0" y="0"/>
                </a:moveTo>
                <a:lnTo>
                  <a:pt x="0" y="8572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0" name="object 16180"/>
          <p:cNvSpPr/>
          <p:nvPr/>
        </p:nvSpPr>
        <p:spPr>
          <a:xfrm>
            <a:off x="4425188" y="47912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1" name="object 16181"/>
          <p:cNvSpPr/>
          <p:nvPr/>
        </p:nvSpPr>
        <p:spPr>
          <a:xfrm>
            <a:off x="4401604" y="61479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2" name="object 16182"/>
          <p:cNvSpPr/>
          <p:nvPr/>
        </p:nvSpPr>
        <p:spPr>
          <a:xfrm>
            <a:off x="4403750" y="61458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46"/>
                </a:moveTo>
                <a:lnTo>
                  <a:pt x="214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3" name="object 16183"/>
          <p:cNvSpPr/>
          <p:nvPr/>
        </p:nvSpPr>
        <p:spPr>
          <a:xfrm>
            <a:off x="4405896" y="61458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4" name="object 16184"/>
          <p:cNvSpPr/>
          <p:nvPr/>
        </p:nvSpPr>
        <p:spPr>
          <a:xfrm>
            <a:off x="4330877" y="617799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073" y="-4286"/>
                </a:moveTo>
                <a:lnTo>
                  <a:pt x="1073" y="428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5" name="object 16185"/>
          <p:cNvSpPr/>
          <p:nvPr/>
        </p:nvSpPr>
        <p:spPr>
          <a:xfrm>
            <a:off x="4328731" y="6177991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2146" y="0"/>
                </a:moveTo>
                <a:lnTo>
                  <a:pt x="0" y="4292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6" name="object 16186"/>
          <p:cNvSpPr/>
          <p:nvPr/>
        </p:nvSpPr>
        <p:spPr>
          <a:xfrm>
            <a:off x="4326585" y="61822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7" name="object 16187"/>
          <p:cNvSpPr/>
          <p:nvPr/>
        </p:nvSpPr>
        <p:spPr>
          <a:xfrm>
            <a:off x="4326585" y="61844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8" name="object 16188"/>
          <p:cNvSpPr/>
          <p:nvPr/>
        </p:nvSpPr>
        <p:spPr>
          <a:xfrm>
            <a:off x="4326585" y="6186563"/>
            <a:ext cx="0" cy="4445"/>
          </a:xfrm>
          <a:custGeom>
            <a:avLst/>
            <a:gdLst/>
            <a:ahLst/>
            <a:cxnLst/>
            <a:rect l="l" t="t" r="r" b="b"/>
            <a:pathLst>
              <a:path w="0" h="4445">
                <a:moveTo>
                  <a:pt x="-4286" y="2146"/>
                </a:moveTo>
                <a:lnTo>
                  <a:pt x="4286" y="2146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9" name="object 16189"/>
          <p:cNvSpPr/>
          <p:nvPr/>
        </p:nvSpPr>
        <p:spPr>
          <a:xfrm>
            <a:off x="4326585" y="61908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0" name="object 16190"/>
          <p:cNvSpPr/>
          <p:nvPr/>
        </p:nvSpPr>
        <p:spPr>
          <a:xfrm>
            <a:off x="4337303" y="61865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6" y="0"/>
                </a:moveTo>
                <a:lnTo>
                  <a:pt x="0" y="214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1" name="object 16191"/>
          <p:cNvSpPr/>
          <p:nvPr/>
        </p:nvSpPr>
        <p:spPr>
          <a:xfrm>
            <a:off x="4337303" y="618870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2" name="object 16192"/>
          <p:cNvSpPr/>
          <p:nvPr/>
        </p:nvSpPr>
        <p:spPr>
          <a:xfrm>
            <a:off x="4337303" y="61887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4286" y="1073"/>
                </a:moveTo>
                <a:lnTo>
                  <a:pt x="4286" y="1073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3" name="object 16193"/>
          <p:cNvSpPr/>
          <p:nvPr/>
        </p:nvSpPr>
        <p:spPr>
          <a:xfrm>
            <a:off x="4337303" y="61908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4" name="object 16194"/>
          <p:cNvSpPr/>
          <p:nvPr/>
        </p:nvSpPr>
        <p:spPr>
          <a:xfrm>
            <a:off x="4397324" y="4801996"/>
            <a:ext cx="0" cy="1344295"/>
          </a:xfrm>
          <a:custGeom>
            <a:avLst/>
            <a:gdLst/>
            <a:ahLst/>
            <a:cxnLst/>
            <a:rect l="l" t="t" r="r" b="b"/>
            <a:pathLst>
              <a:path w="0" h="1344295">
                <a:moveTo>
                  <a:pt x="0" y="0"/>
                </a:moveTo>
                <a:lnTo>
                  <a:pt x="0" y="134385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5" name="object 16195"/>
          <p:cNvSpPr/>
          <p:nvPr/>
        </p:nvSpPr>
        <p:spPr>
          <a:xfrm>
            <a:off x="4386605" y="4973459"/>
            <a:ext cx="10795" cy="0"/>
          </a:xfrm>
          <a:custGeom>
            <a:avLst/>
            <a:gdLst/>
            <a:ahLst/>
            <a:cxnLst/>
            <a:rect l="l" t="t" r="r" b="b"/>
            <a:pathLst>
              <a:path w="10795" h="0">
                <a:moveTo>
                  <a:pt x="10718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6" name="object 16196"/>
          <p:cNvSpPr/>
          <p:nvPr/>
        </p:nvSpPr>
        <p:spPr>
          <a:xfrm>
            <a:off x="4386605" y="4973459"/>
            <a:ext cx="0" cy="133350"/>
          </a:xfrm>
          <a:custGeom>
            <a:avLst/>
            <a:gdLst/>
            <a:ahLst/>
            <a:cxnLst/>
            <a:rect l="l" t="t" r="r" b="b"/>
            <a:pathLst>
              <a:path w="0" h="133350">
                <a:moveTo>
                  <a:pt x="0" y="0"/>
                </a:moveTo>
                <a:lnTo>
                  <a:pt x="0" y="13288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7" name="object 16197"/>
          <p:cNvSpPr/>
          <p:nvPr/>
        </p:nvSpPr>
        <p:spPr>
          <a:xfrm>
            <a:off x="4326597" y="4973459"/>
            <a:ext cx="6985" cy="0"/>
          </a:xfrm>
          <a:custGeom>
            <a:avLst/>
            <a:gdLst/>
            <a:ahLst/>
            <a:cxnLst/>
            <a:rect l="l" t="t" r="r" b="b"/>
            <a:pathLst>
              <a:path w="6985" h="0">
                <a:moveTo>
                  <a:pt x="6426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8" name="object 16198"/>
          <p:cNvSpPr/>
          <p:nvPr/>
        </p:nvSpPr>
        <p:spPr>
          <a:xfrm>
            <a:off x="4326585" y="4973459"/>
            <a:ext cx="0" cy="150495"/>
          </a:xfrm>
          <a:custGeom>
            <a:avLst/>
            <a:gdLst/>
            <a:ahLst/>
            <a:cxnLst/>
            <a:rect l="l" t="t" r="r" b="b"/>
            <a:pathLst>
              <a:path w="0" h="150495">
                <a:moveTo>
                  <a:pt x="0" y="0"/>
                </a:moveTo>
                <a:lnTo>
                  <a:pt x="0" y="150037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9" name="object 16199"/>
          <p:cNvSpPr/>
          <p:nvPr/>
        </p:nvSpPr>
        <p:spPr>
          <a:xfrm>
            <a:off x="4326585" y="5123484"/>
            <a:ext cx="6985" cy="0"/>
          </a:xfrm>
          <a:custGeom>
            <a:avLst/>
            <a:gdLst/>
            <a:ahLst/>
            <a:cxnLst/>
            <a:rect l="l" t="t" r="r" b="b"/>
            <a:pathLst>
              <a:path w="6985" h="0">
                <a:moveTo>
                  <a:pt x="0" y="0"/>
                </a:moveTo>
                <a:lnTo>
                  <a:pt x="6426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0" name="object 16200"/>
          <p:cNvSpPr/>
          <p:nvPr/>
        </p:nvSpPr>
        <p:spPr>
          <a:xfrm>
            <a:off x="4410176" y="4799851"/>
            <a:ext cx="0" cy="1350645"/>
          </a:xfrm>
          <a:custGeom>
            <a:avLst/>
            <a:gdLst/>
            <a:ahLst/>
            <a:cxnLst/>
            <a:rect l="l" t="t" r="r" b="b"/>
            <a:pathLst>
              <a:path w="0" h="1350645">
                <a:moveTo>
                  <a:pt x="0" y="0"/>
                </a:moveTo>
                <a:lnTo>
                  <a:pt x="0" y="1350289"/>
                </a:lnTo>
              </a:path>
            </a:pathLst>
          </a:custGeom>
          <a:ln w="8573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1" name="object 16201"/>
          <p:cNvSpPr/>
          <p:nvPr/>
        </p:nvSpPr>
        <p:spPr>
          <a:xfrm>
            <a:off x="5428246" y="60922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2" name="object 16202"/>
          <p:cNvSpPr/>
          <p:nvPr/>
        </p:nvSpPr>
        <p:spPr>
          <a:xfrm>
            <a:off x="4425188" y="6145847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 h="0">
                <a:moveTo>
                  <a:pt x="728726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3" name="object 16203"/>
          <p:cNvSpPr/>
          <p:nvPr/>
        </p:nvSpPr>
        <p:spPr>
          <a:xfrm>
            <a:off x="4395177" y="61415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46" y="214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4" name="object 16204"/>
          <p:cNvSpPr/>
          <p:nvPr/>
        </p:nvSpPr>
        <p:spPr>
          <a:xfrm>
            <a:off x="4386605" y="6085840"/>
            <a:ext cx="10795" cy="0"/>
          </a:xfrm>
          <a:custGeom>
            <a:avLst/>
            <a:gdLst/>
            <a:ahLst/>
            <a:cxnLst/>
            <a:rect l="l" t="t" r="r" b="b"/>
            <a:pathLst>
              <a:path w="10795" h="0">
                <a:moveTo>
                  <a:pt x="10718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5" name="object 16205"/>
          <p:cNvSpPr/>
          <p:nvPr/>
        </p:nvSpPr>
        <p:spPr>
          <a:xfrm>
            <a:off x="4386605" y="5790057"/>
            <a:ext cx="10795" cy="0"/>
          </a:xfrm>
          <a:custGeom>
            <a:avLst/>
            <a:gdLst/>
            <a:ahLst/>
            <a:cxnLst/>
            <a:rect l="l" t="t" r="r" b="b"/>
            <a:pathLst>
              <a:path w="10795" h="0">
                <a:moveTo>
                  <a:pt x="10718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6" name="object 16206"/>
          <p:cNvSpPr/>
          <p:nvPr/>
        </p:nvSpPr>
        <p:spPr>
          <a:xfrm>
            <a:off x="4386605" y="5106339"/>
            <a:ext cx="10795" cy="0"/>
          </a:xfrm>
          <a:custGeom>
            <a:avLst/>
            <a:gdLst/>
            <a:ahLst/>
            <a:cxnLst/>
            <a:rect l="l" t="t" r="r" b="b"/>
            <a:pathLst>
              <a:path w="10795" h="0">
                <a:moveTo>
                  <a:pt x="10718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7" name="object 16207"/>
          <p:cNvSpPr/>
          <p:nvPr/>
        </p:nvSpPr>
        <p:spPr>
          <a:xfrm>
            <a:off x="4386605" y="4808423"/>
            <a:ext cx="10795" cy="0"/>
          </a:xfrm>
          <a:custGeom>
            <a:avLst/>
            <a:gdLst/>
            <a:ahLst/>
            <a:cxnLst/>
            <a:rect l="l" t="t" r="r" b="b"/>
            <a:pathLst>
              <a:path w="10795" h="0">
                <a:moveTo>
                  <a:pt x="10718" y="0"/>
                </a:moveTo>
                <a:lnTo>
                  <a:pt x="0" y="0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8" name="object 16208"/>
          <p:cNvSpPr/>
          <p:nvPr/>
        </p:nvSpPr>
        <p:spPr>
          <a:xfrm>
            <a:off x="4384459" y="49734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073" y="-4286"/>
                </a:moveTo>
                <a:lnTo>
                  <a:pt x="1073" y="4286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9" name="object 16209"/>
          <p:cNvSpPr/>
          <p:nvPr/>
        </p:nvSpPr>
        <p:spPr>
          <a:xfrm>
            <a:off x="2731973" y="6636664"/>
            <a:ext cx="147955" cy="0"/>
          </a:xfrm>
          <a:custGeom>
            <a:avLst/>
            <a:gdLst/>
            <a:ahLst/>
            <a:cxnLst/>
            <a:rect l="l" t="t" r="r" b="b"/>
            <a:pathLst>
              <a:path w="147955" h="0">
                <a:moveTo>
                  <a:pt x="0" y="0"/>
                </a:moveTo>
                <a:lnTo>
                  <a:pt x="147891" y="0"/>
                </a:lnTo>
              </a:path>
            </a:pathLst>
          </a:custGeom>
          <a:ln w="77165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0" name="object 16210"/>
          <p:cNvSpPr/>
          <p:nvPr/>
        </p:nvSpPr>
        <p:spPr>
          <a:xfrm>
            <a:off x="1488852" y="5601436"/>
            <a:ext cx="0" cy="147955"/>
          </a:xfrm>
          <a:custGeom>
            <a:avLst/>
            <a:gdLst/>
            <a:ahLst/>
            <a:cxnLst/>
            <a:rect l="l" t="t" r="r" b="b"/>
            <a:pathLst>
              <a:path w="0" h="147954">
                <a:moveTo>
                  <a:pt x="0" y="0"/>
                </a:moveTo>
                <a:lnTo>
                  <a:pt x="0" y="147891"/>
                </a:lnTo>
              </a:path>
            </a:pathLst>
          </a:custGeom>
          <a:ln w="77152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1" name="object 16211"/>
          <p:cNvSpPr/>
          <p:nvPr/>
        </p:nvSpPr>
        <p:spPr>
          <a:xfrm>
            <a:off x="4817414" y="6636664"/>
            <a:ext cx="147955" cy="0"/>
          </a:xfrm>
          <a:custGeom>
            <a:avLst/>
            <a:gdLst/>
            <a:ahLst/>
            <a:cxnLst/>
            <a:rect l="l" t="t" r="r" b="b"/>
            <a:pathLst>
              <a:path w="147954" h="0">
                <a:moveTo>
                  <a:pt x="0" y="0"/>
                </a:moveTo>
                <a:lnTo>
                  <a:pt x="147891" y="0"/>
                </a:lnTo>
              </a:path>
            </a:pathLst>
          </a:custGeom>
          <a:ln w="77165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2" name="object 16212"/>
          <p:cNvSpPr/>
          <p:nvPr/>
        </p:nvSpPr>
        <p:spPr>
          <a:xfrm>
            <a:off x="1666735" y="6154425"/>
            <a:ext cx="0" cy="534035"/>
          </a:xfrm>
          <a:custGeom>
            <a:avLst/>
            <a:gdLst/>
            <a:ahLst/>
            <a:cxnLst/>
            <a:rect l="l" t="t" r="r" b="b"/>
            <a:pathLst>
              <a:path w="0" h="534034">
                <a:moveTo>
                  <a:pt x="0" y="533679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3" name="object 16213"/>
          <p:cNvSpPr/>
          <p:nvPr/>
        </p:nvSpPr>
        <p:spPr>
          <a:xfrm>
            <a:off x="1666735" y="6677385"/>
            <a:ext cx="49530" cy="10795"/>
          </a:xfrm>
          <a:custGeom>
            <a:avLst/>
            <a:gdLst/>
            <a:ahLst/>
            <a:cxnLst/>
            <a:rect l="l" t="t" r="r" b="b"/>
            <a:pathLst>
              <a:path w="49530" h="10795">
                <a:moveTo>
                  <a:pt x="0" y="10718"/>
                </a:moveTo>
                <a:lnTo>
                  <a:pt x="49301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4" name="object 16214"/>
          <p:cNvSpPr/>
          <p:nvPr/>
        </p:nvSpPr>
        <p:spPr>
          <a:xfrm>
            <a:off x="1716036" y="6677388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4">
                <a:moveTo>
                  <a:pt x="0" y="0"/>
                </a:moveTo>
                <a:lnTo>
                  <a:pt x="0" y="19291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5" name="object 16215"/>
          <p:cNvSpPr/>
          <p:nvPr/>
        </p:nvSpPr>
        <p:spPr>
          <a:xfrm>
            <a:off x="1666735" y="6688105"/>
            <a:ext cx="49530" cy="8890"/>
          </a:xfrm>
          <a:custGeom>
            <a:avLst/>
            <a:gdLst/>
            <a:ahLst/>
            <a:cxnLst/>
            <a:rect l="l" t="t" r="r" b="b"/>
            <a:pathLst>
              <a:path w="49530" h="8890">
                <a:moveTo>
                  <a:pt x="49301" y="8572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6" name="object 16216"/>
          <p:cNvSpPr/>
          <p:nvPr/>
        </p:nvSpPr>
        <p:spPr>
          <a:xfrm>
            <a:off x="1666735" y="6688104"/>
            <a:ext cx="49530" cy="0"/>
          </a:xfrm>
          <a:custGeom>
            <a:avLst/>
            <a:gdLst/>
            <a:ahLst/>
            <a:cxnLst/>
            <a:rect l="l" t="t" r="r" b="b"/>
            <a:pathLst>
              <a:path w="49530" h="0">
                <a:moveTo>
                  <a:pt x="49301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7" name="object 16217"/>
          <p:cNvSpPr/>
          <p:nvPr/>
        </p:nvSpPr>
        <p:spPr>
          <a:xfrm>
            <a:off x="1677454" y="6688104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38582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8" name="object 16218"/>
          <p:cNvSpPr/>
          <p:nvPr/>
        </p:nvSpPr>
        <p:spPr>
          <a:xfrm>
            <a:off x="1677454" y="6685960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38582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9" name="object 16219"/>
          <p:cNvSpPr/>
          <p:nvPr/>
        </p:nvSpPr>
        <p:spPr>
          <a:xfrm>
            <a:off x="1688172" y="669024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27863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0" name="object 16220"/>
          <p:cNvSpPr/>
          <p:nvPr/>
        </p:nvSpPr>
        <p:spPr>
          <a:xfrm>
            <a:off x="1688172" y="668381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27863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1" name="object 16221"/>
          <p:cNvSpPr/>
          <p:nvPr/>
        </p:nvSpPr>
        <p:spPr>
          <a:xfrm>
            <a:off x="1696745" y="6692390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19291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2" name="object 16222"/>
          <p:cNvSpPr/>
          <p:nvPr/>
        </p:nvSpPr>
        <p:spPr>
          <a:xfrm>
            <a:off x="1696745" y="6681674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19291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3" name="object 16223"/>
          <p:cNvSpPr/>
          <p:nvPr/>
        </p:nvSpPr>
        <p:spPr>
          <a:xfrm>
            <a:off x="1707464" y="6694534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8572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4" name="object 16224"/>
          <p:cNvSpPr/>
          <p:nvPr/>
        </p:nvSpPr>
        <p:spPr>
          <a:xfrm>
            <a:off x="1707464" y="6679531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8572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5" name="object 16225"/>
          <p:cNvSpPr/>
          <p:nvPr/>
        </p:nvSpPr>
        <p:spPr>
          <a:xfrm>
            <a:off x="3945077" y="6154425"/>
            <a:ext cx="0" cy="534035"/>
          </a:xfrm>
          <a:custGeom>
            <a:avLst/>
            <a:gdLst/>
            <a:ahLst/>
            <a:cxnLst/>
            <a:rect l="l" t="t" r="r" b="b"/>
            <a:pathLst>
              <a:path w="0" h="534034">
                <a:moveTo>
                  <a:pt x="0" y="533679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6" name="object 16226"/>
          <p:cNvSpPr/>
          <p:nvPr/>
        </p:nvSpPr>
        <p:spPr>
          <a:xfrm>
            <a:off x="3895775" y="6688104"/>
            <a:ext cx="49530" cy="8890"/>
          </a:xfrm>
          <a:custGeom>
            <a:avLst/>
            <a:gdLst/>
            <a:ahLst/>
            <a:cxnLst/>
            <a:rect l="l" t="t" r="r" b="b"/>
            <a:pathLst>
              <a:path w="49529" h="8890">
                <a:moveTo>
                  <a:pt x="49301" y="0"/>
                </a:moveTo>
                <a:lnTo>
                  <a:pt x="0" y="8572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7" name="object 16227"/>
          <p:cNvSpPr/>
          <p:nvPr/>
        </p:nvSpPr>
        <p:spPr>
          <a:xfrm>
            <a:off x="3895788" y="6677386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4">
                <a:moveTo>
                  <a:pt x="0" y="19291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8" name="object 16228"/>
          <p:cNvSpPr/>
          <p:nvPr/>
        </p:nvSpPr>
        <p:spPr>
          <a:xfrm>
            <a:off x="3895788" y="6677388"/>
            <a:ext cx="49530" cy="10795"/>
          </a:xfrm>
          <a:custGeom>
            <a:avLst/>
            <a:gdLst/>
            <a:ahLst/>
            <a:cxnLst/>
            <a:rect l="l" t="t" r="r" b="b"/>
            <a:pathLst>
              <a:path w="49529" h="10795">
                <a:moveTo>
                  <a:pt x="0" y="0"/>
                </a:moveTo>
                <a:lnTo>
                  <a:pt x="49301" y="10718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9" name="object 16229"/>
          <p:cNvSpPr/>
          <p:nvPr/>
        </p:nvSpPr>
        <p:spPr>
          <a:xfrm>
            <a:off x="3895788" y="668810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 h="0">
                <a:moveTo>
                  <a:pt x="0" y="0"/>
                </a:moveTo>
                <a:lnTo>
                  <a:pt x="49301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0" name="object 16230"/>
          <p:cNvSpPr/>
          <p:nvPr/>
        </p:nvSpPr>
        <p:spPr>
          <a:xfrm>
            <a:off x="3895788" y="6685960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582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1" name="object 16231"/>
          <p:cNvSpPr/>
          <p:nvPr/>
        </p:nvSpPr>
        <p:spPr>
          <a:xfrm>
            <a:off x="3895788" y="6688104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582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2" name="object 16232"/>
          <p:cNvSpPr/>
          <p:nvPr/>
        </p:nvSpPr>
        <p:spPr>
          <a:xfrm>
            <a:off x="3895788" y="668381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863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3" name="object 16233"/>
          <p:cNvSpPr/>
          <p:nvPr/>
        </p:nvSpPr>
        <p:spPr>
          <a:xfrm>
            <a:off x="3895788" y="669024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863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4" name="object 16234"/>
          <p:cNvSpPr/>
          <p:nvPr/>
        </p:nvSpPr>
        <p:spPr>
          <a:xfrm>
            <a:off x="3895788" y="6681674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0" y="0"/>
                </a:moveTo>
                <a:lnTo>
                  <a:pt x="19291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5" name="object 16235"/>
          <p:cNvSpPr/>
          <p:nvPr/>
        </p:nvSpPr>
        <p:spPr>
          <a:xfrm>
            <a:off x="3895788" y="6692390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0" y="0"/>
                </a:moveTo>
                <a:lnTo>
                  <a:pt x="19291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6" name="object 16236"/>
          <p:cNvSpPr/>
          <p:nvPr/>
        </p:nvSpPr>
        <p:spPr>
          <a:xfrm>
            <a:off x="3895788" y="6679531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2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7" name="object 16237"/>
          <p:cNvSpPr/>
          <p:nvPr/>
        </p:nvSpPr>
        <p:spPr>
          <a:xfrm>
            <a:off x="3895788" y="6694534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2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8" name="object 16238"/>
          <p:cNvSpPr/>
          <p:nvPr/>
        </p:nvSpPr>
        <p:spPr>
          <a:xfrm>
            <a:off x="1716036" y="6688104"/>
            <a:ext cx="2179955" cy="0"/>
          </a:xfrm>
          <a:custGeom>
            <a:avLst/>
            <a:gdLst/>
            <a:ahLst/>
            <a:cxnLst/>
            <a:rect l="l" t="t" r="r" b="b"/>
            <a:pathLst>
              <a:path w="2179954" h="0">
                <a:moveTo>
                  <a:pt x="0" y="0"/>
                </a:moveTo>
                <a:lnTo>
                  <a:pt x="2179751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9" name="object 16239"/>
          <p:cNvSpPr txBox="1"/>
          <p:nvPr/>
        </p:nvSpPr>
        <p:spPr>
          <a:xfrm>
            <a:off x="2725699" y="6568243"/>
            <a:ext cx="17335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solidFill>
                  <a:srgbClr val="231F20"/>
                </a:solidFill>
                <a:latin typeface="Arial"/>
                <a:cs typeface="Arial"/>
              </a:rPr>
              <a:t>300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6240" name="object 16240"/>
          <p:cNvSpPr/>
          <p:nvPr/>
        </p:nvSpPr>
        <p:spPr>
          <a:xfrm>
            <a:off x="1540281" y="4791278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746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1" name="object 16241"/>
          <p:cNvSpPr/>
          <p:nvPr/>
        </p:nvSpPr>
        <p:spPr>
          <a:xfrm>
            <a:off x="1540281" y="4791278"/>
            <a:ext cx="8890" cy="49530"/>
          </a:xfrm>
          <a:custGeom>
            <a:avLst/>
            <a:gdLst/>
            <a:ahLst/>
            <a:cxnLst/>
            <a:rect l="l" t="t" r="r" b="b"/>
            <a:pathLst>
              <a:path w="8890" h="49529">
                <a:moveTo>
                  <a:pt x="0" y="0"/>
                </a:moveTo>
                <a:lnTo>
                  <a:pt x="8572" y="49301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2" name="object 16242"/>
          <p:cNvSpPr/>
          <p:nvPr/>
        </p:nvSpPr>
        <p:spPr>
          <a:xfrm>
            <a:off x="1529575" y="4840566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19291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3" name="object 16243"/>
          <p:cNvSpPr/>
          <p:nvPr/>
        </p:nvSpPr>
        <p:spPr>
          <a:xfrm>
            <a:off x="1529575" y="4791265"/>
            <a:ext cx="10795" cy="49530"/>
          </a:xfrm>
          <a:custGeom>
            <a:avLst/>
            <a:gdLst/>
            <a:ahLst/>
            <a:cxnLst/>
            <a:rect l="l" t="t" r="r" b="b"/>
            <a:pathLst>
              <a:path w="10794" h="49529">
                <a:moveTo>
                  <a:pt x="0" y="49301"/>
                </a:moveTo>
                <a:lnTo>
                  <a:pt x="10718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4" name="object 16244"/>
          <p:cNvSpPr/>
          <p:nvPr/>
        </p:nvSpPr>
        <p:spPr>
          <a:xfrm>
            <a:off x="1540281" y="4791265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49301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5" name="object 16245"/>
          <p:cNvSpPr/>
          <p:nvPr/>
        </p:nvSpPr>
        <p:spPr>
          <a:xfrm>
            <a:off x="1538147" y="4801984"/>
            <a:ext cx="0" cy="38735"/>
          </a:xfrm>
          <a:custGeom>
            <a:avLst/>
            <a:gdLst/>
            <a:ahLst/>
            <a:cxnLst/>
            <a:rect l="l" t="t" r="r" b="b"/>
            <a:pathLst>
              <a:path w="0" h="38735">
                <a:moveTo>
                  <a:pt x="0" y="38582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6" name="object 16246"/>
          <p:cNvSpPr/>
          <p:nvPr/>
        </p:nvSpPr>
        <p:spPr>
          <a:xfrm>
            <a:off x="1542427" y="4801984"/>
            <a:ext cx="0" cy="38735"/>
          </a:xfrm>
          <a:custGeom>
            <a:avLst/>
            <a:gdLst/>
            <a:ahLst/>
            <a:cxnLst/>
            <a:rect l="l" t="t" r="r" b="b"/>
            <a:pathLst>
              <a:path w="0" h="38735">
                <a:moveTo>
                  <a:pt x="0" y="38582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7" name="object 16247"/>
          <p:cNvSpPr/>
          <p:nvPr/>
        </p:nvSpPr>
        <p:spPr>
          <a:xfrm>
            <a:off x="1536001" y="4810556"/>
            <a:ext cx="0" cy="30480"/>
          </a:xfrm>
          <a:custGeom>
            <a:avLst/>
            <a:gdLst/>
            <a:ahLst/>
            <a:cxnLst/>
            <a:rect l="l" t="t" r="r" b="b"/>
            <a:pathLst>
              <a:path w="0" h="30479">
                <a:moveTo>
                  <a:pt x="0" y="3001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8" name="object 16248"/>
          <p:cNvSpPr/>
          <p:nvPr/>
        </p:nvSpPr>
        <p:spPr>
          <a:xfrm>
            <a:off x="1542427" y="4810556"/>
            <a:ext cx="0" cy="30480"/>
          </a:xfrm>
          <a:custGeom>
            <a:avLst/>
            <a:gdLst/>
            <a:ahLst/>
            <a:cxnLst/>
            <a:rect l="l" t="t" r="r" b="b"/>
            <a:pathLst>
              <a:path w="0" h="30479">
                <a:moveTo>
                  <a:pt x="0" y="3001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9" name="object 16249"/>
          <p:cNvSpPr/>
          <p:nvPr/>
        </p:nvSpPr>
        <p:spPr>
          <a:xfrm>
            <a:off x="1533855" y="4821275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5">
                <a:moveTo>
                  <a:pt x="0" y="19291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0" name="object 16250"/>
          <p:cNvSpPr/>
          <p:nvPr/>
        </p:nvSpPr>
        <p:spPr>
          <a:xfrm>
            <a:off x="1544574" y="4821275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5">
                <a:moveTo>
                  <a:pt x="0" y="19291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1" name="object 16251"/>
          <p:cNvSpPr/>
          <p:nvPr/>
        </p:nvSpPr>
        <p:spPr>
          <a:xfrm>
            <a:off x="1531708" y="4831994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-2146" y="4286"/>
                </a:moveTo>
                <a:lnTo>
                  <a:pt x="2146" y="428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2" name="object 16252"/>
          <p:cNvSpPr/>
          <p:nvPr/>
        </p:nvSpPr>
        <p:spPr>
          <a:xfrm>
            <a:off x="1546720" y="4831994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-2146" y="4286"/>
                </a:moveTo>
                <a:lnTo>
                  <a:pt x="2146" y="428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3" name="object 16253"/>
          <p:cNvSpPr/>
          <p:nvPr/>
        </p:nvSpPr>
        <p:spPr>
          <a:xfrm>
            <a:off x="1540281" y="655950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 h="0">
                <a:moveTo>
                  <a:pt x="0" y="0"/>
                </a:moveTo>
                <a:lnTo>
                  <a:pt x="351497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4" name="object 16254"/>
          <p:cNvSpPr/>
          <p:nvPr/>
        </p:nvSpPr>
        <p:spPr>
          <a:xfrm>
            <a:off x="1529562" y="6510204"/>
            <a:ext cx="10795" cy="49530"/>
          </a:xfrm>
          <a:custGeom>
            <a:avLst/>
            <a:gdLst/>
            <a:ahLst/>
            <a:cxnLst/>
            <a:rect l="l" t="t" r="r" b="b"/>
            <a:pathLst>
              <a:path w="10794" h="49529">
                <a:moveTo>
                  <a:pt x="10718" y="49301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5" name="object 16255"/>
          <p:cNvSpPr/>
          <p:nvPr/>
        </p:nvSpPr>
        <p:spPr>
          <a:xfrm>
            <a:off x="1529575" y="6510209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91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6" name="object 16256"/>
          <p:cNvSpPr/>
          <p:nvPr/>
        </p:nvSpPr>
        <p:spPr>
          <a:xfrm>
            <a:off x="1540294" y="6510209"/>
            <a:ext cx="8890" cy="49530"/>
          </a:xfrm>
          <a:custGeom>
            <a:avLst/>
            <a:gdLst/>
            <a:ahLst/>
            <a:cxnLst/>
            <a:rect l="l" t="t" r="r" b="b"/>
            <a:pathLst>
              <a:path w="8890" h="49529">
                <a:moveTo>
                  <a:pt x="8572" y="0"/>
                </a:moveTo>
                <a:lnTo>
                  <a:pt x="0" y="49301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7" name="object 16257"/>
          <p:cNvSpPr/>
          <p:nvPr/>
        </p:nvSpPr>
        <p:spPr>
          <a:xfrm>
            <a:off x="1540281" y="6510209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0"/>
                </a:moveTo>
                <a:lnTo>
                  <a:pt x="0" y="49301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8" name="object 16258"/>
          <p:cNvSpPr/>
          <p:nvPr/>
        </p:nvSpPr>
        <p:spPr>
          <a:xfrm>
            <a:off x="1542427" y="6510209"/>
            <a:ext cx="0" cy="38735"/>
          </a:xfrm>
          <a:custGeom>
            <a:avLst/>
            <a:gdLst/>
            <a:ahLst/>
            <a:cxnLst/>
            <a:rect l="l" t="t" r="r" b="b"/>
            <a:pathLst>
              <a:path w="0" h="38734">
                <a:moveTo>
                  <a:pt x="0" y="0"/>
                </a:moveTo>
                <a:lnTo>
                  <a:pt x="0" y="38582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9" name="object 16259"/>
          <p:cNvSpPr/>
          <p:nvPr/>
        </p:nvSpPr>
        <p:spPr>
          <a:xfrm>
            <a:off x="1538147" y="6510209"/>
            <a:ext cx="0" cy="38735"/>
          </a:xfrm>
          <a:custGeom>
            <a:avLst/>
            <a:gdLst/>
            <a:ahLst/>
            <a:cxnLst/>
            <a:rect l="l" t="t" r="r" b="b"/>
            <a:pathLst>
              <a:path w="0" h="38734">
                <a:moveTo>
                  <a:pt x="0" y="0"/>
                </a:moveTo>
                <a:lnTo>
                  <a:pt x="0" y="38582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0" name="object 16260"/>
          <p:cNvSpPr/>
          <p:nvPr/>
        </p:nvSpPr>
        <p:spPr>
          <a:xfrm>
            <a:off x="1542427" y="6510209"/>
            <a:ext cx="0" cy="30480"/>
          </a:xfrm>
          <a:custGeom>
            <a:avLst/>
            <a:gdLst/>
            <a:ahLst/>
            <a:cxnLst/>
            <a:rect l="l" t="t" r="r" b="b"/>
            <a:pathLst>
              <a:path w="0" h="30479">
                <a:moveTo>
                  <a:pt x="0" y="0"/>
                </a:moveTo>
                <a:lnTo>
                  <a:pt x="0" y="3001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1" name="object 16261"/>
          <p:cNvSpPr/>
          <p:nvPr/>
        </p:nvSpPr>
        <p:spPr>
          <a:xfrm>
            <a:off x="1536001" y="6510209"/>
            <a:ext cx="0" cy="30480"/>
          </a:xfrm>
          <a:custGeom>
            <a:avLst/>
            <a:gdLst/>
            <a:ahLst/>
            <a:cxnLst/>
            <a:rect l="l" t="t" r="r" b="b"/>
            <a:pathLst>
              <a:path w="0" h="30479">
                <a:moveTo>
                  <a:pt x="0" y="0"/>
                </a:moveTo>
                <a:lnTo>
                  <a:pt x="0" y="3001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2" name="object 16262"/>
          <p:cNvSpPr/>
          <p:nvPr/>
        </p:nvSpPr>
        <p:spPr>
          <a:xfrm>
            <a:off x="1544574" y="6510209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4">
                <a:moveTo>
                  <a:pt x="0" y="0"/>
                </a:moveTo>
                <a:lnTo>
                  <a:pt x="0" y="19291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3" name="object 16263"/>
          <p:cNvSpPr/>
          <p:nvPr/>
        </p:nvSpPr>
        <p:spPr>
          <a:xfrm>
            <a:off x="1533855" y="6510209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4">
                <a:moveTo>
                  <a:pt x="0" y="0"/>
                </a:moveTo>
                <a:lnTo>
                  <a:pt x="0" y="19291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4" name="object 16264"/>
          <p:cNvSpPr/>
          <p:nvPr/>
        </p:nvSpPr>
        <p:spPr>
          <a:xfrm>
            <a:off x="1546720" y="6510209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90">
                <a:moveTo>
                  <a:pt x="-2146" y="4286"/>
                </a:moveTo>
                <a:lnTo>
                  <a:pt x="2146" y="428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5" name="object 16265"/>
          <p:cNvSpPr/>
          <p:nvPr/>
        </p:nvSpPr>
        <p:spPr>
          <a:xfrm>
            <a:off x="1531708" y="6510209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90">
                <a:moveTo>
                  <a:pt x="-2146" y="4286"/>
                </a:moveTo>
                <a:lnTo>
                  <a:pt x="2146" y="4286"/>
                </a:lnTo>
              </a:path>
            </a:pathLst>
          </a:custGeom>
          <a:ln w="857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6" name="object 16266"/>
          <p:cNvSpPr/>
          <p:nvPr/>
        </p:nvSpPr>
        <p:spPr>
          <a:xfrm>
            <a:off x="1540281" y="4840565"/>
            <a:ext cx="0" cy="1670050"/>
          </a:xfrm>
          <a:custGeom>
            <a:avLst/>
            <a:gdLst/>
            <a:ahLst/>
            <a:cxnLst/>
            <a:rect l="l" t="t" r="r" b="b"/>
            <a:pathLst>
              <a:path w="0" h="1670050">
                <a:moveTo>
                  <a:pt x="0" y="1669643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7" name="object 16267"/>
          <p:cNvSpPr txBox="1"/>
          <p:nvPr/>
        </p:nvSpPr>
        <p:spPr>
          <a:xfrm>
            <a:off x="1423187" y="5582318"/>
            <a:ext cx="113664" cy="173355"/>
          </a:xfrm>
          <a:prstGeom prst="rect">
            <a:avLst/>
          </a:prstGeom>
        </p:spPr>
        <p:txBody>
          <a:bodyPr wrap="square" lIns="0" tIns="8890" rIns="0" bIns="0" rtlCol="0" vert="vert270">
            <a:spAutoFit/>
          </a:bodyPr>
          <a:lstStyle/>
          <a:p>
            <a:pPr marL="12700">
              <a:lnSpc>
                <a:spcPts val="819"/>
              </a:lnSpc>
              <a:spcBef>
                <a:spcPts val="70"/>
              </a:spcBef>
            </a:pPr>
            <a:r>
              <a:rPr dirty="0" sz="700">
                <a:solidFill>
                  <a:srgbClr val="231F20"/>
                </a:solidFill>
                <a:latin typeface="Arial"/>
                <a:cs typeface="Arial"/>
              </a:rPr>
              <a:t>233</a:t>
            </a:r>
            <a:endParaRPr sz="700">
              <a:latin typeface="Arial"/>
              <a:cs typeface="Arial"/>
            </a:endParaRPr>
          </a:p>
        </p:txBody>
      </p:sp>
      <p:sp>
        <p:nvSpPr>
          <p:cNvPr id="16268" name="object 16268"/>
          <p:cNvSpPr/>
          <p:nvPr/>
        </p:nvSpPr>
        <p:spPr>
          <a:xfrm>
            <a:off x="4326585" y="6306596"/>
            <a:ext cx="0" cy="381635"/>
          </a:xfrm>
          <a:custGeom>
            <a:avLst/>
            <a:gdLst/>
            <a:ahLst/>
            <a:cxnLst/>
            <a:rect l="l" t="t" r="r" b="b"/>
            <a:pathLst>
              <a:path w="0" h="381634">
                <a:moveTo>
                  <a:pt x="0" y="381508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9" name="object 16269"/>
          <p:cNvSpPr/>
          <p:nvPr/>
        </p:nvSpPr>
        <p:spPr>
          <a:xfrm>
            <a:off x="4326585" y="6677385"/>
            <a:ext cx="49530" cy="10795"/>
          </a:xfrm>
          <a:custGeom>
            <a:avLst/>
            <a:gdLst/>
            <a:ahLst/>
            <a:cxnLst/>
            <a:rect l="l" t="t" r="r" b="b"/>
            <a:pathLst>
              <a:path w="49529" h="10795">
                <a:moveTo>
                  <a:pt x="0" y="10718"/>
                </a:moveTo>
                <a:lnTo>
                  <a:pt x="49301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0" name="object 16270"/>
          <p:cNvSpPr/>
          <p:nvPr/>
        </p:nvSpPr>
        <p:spPr>
          <a:xfrm>
            <a:off x="4375886" y="6677388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4">
                <a:moveTo>
                  <a:pt x="0" y="0"/>
                </a:moveTo>
                <a:lnTo>
                  <a:pt x="0" y="19291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1" name="object 16271"/>
          <p:cNvSpPr/>
          <p:nvPr/>
        </p:nvSpPr>
        <p:spPr>
          <a:xfrm>
            <a:off x="4326585" y="6688105"/>
            <a:ext cx="49530" cy="8890"/>
          </a:xfrm>
          <a:custGeom>
            <a:avLst/>
            <a:gdLst/>
            <a:ahLst/>
            <a:cxnLst/>
            <a:rect l="l" t="t" r="r" b="b"/>
            <a:pathLst>
              <a:path w="49529" h="8890">
                <a:moveTo>
                  <a:pt x="49301" y="8572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2" name="object 16272"/>
          <p:cNvSpPr/>
          <p:nvPr/>
        </p:nvSpPr>
        <p:spPr>
          <a:xfrm>
            <a:off x="4326585" y="668810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 h="0">
                <a:moveTo>
                  <a:pt x="49301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3" name="object 16273"/>
          <p:cNvSpPr/>
          <p:nvPr/>
        </p:nvSpPr>
        <p:spPr>
          <a:xfrm>
            <a:off x="4337303" y="6688104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38582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4" name="object 16274"/>
          <p:cNvSpPr/>
          <p:nvPr/>
        </p:nvSpPr>
        <p:spPr>
          <a:xfrm>
            <a:off x="4337303" y="6685960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38582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5" name="object 16275"/>
          <p:cNvSpPr/>
          <p:nvPr/>
        </p:nvSpPr>
        <p:spPr>
          <a:xfrm>
            <a:off x="4345876" y="6690248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 h="0">
                <a:moveTo>
                  <a:pt x="30010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6" name="object 16276"/>
          <p:cNvSpPr/>
          <p:nvPr/>
        </p:nvSpPr>
        <p:spPr>
          <a:xfrm>
            <a:off x="4345876" y="6683818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 h="0">
                <a:moveTo>
                  <a:pt x="30010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7" name="object 16277"/>
          <p:cNvSpPr/>
          <p:nvPr/>
        </p:nvSpPr>
        <p:spPr>
          <a:xfrm>
            <a:off x="4356595" y="6692390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19291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8" name="object 16278"/>
          <p:cNvSpPr/>
          <p:nvPr/>
        </p:nvSpPr>
        <p:spPr>
          <a:xfrm>
            <a:off x="4356595" y="6681674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19291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9" name="object 16279"/>
          <p:cNvSpPr/>
          <p:nvPr/>
        </p:nvSpPr>
        <p:spPr>
          <a:xfrm>
            <a:off x="4367314" y="6694534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8572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0" name="object 16280"/>
          <p:cNvSpPr/>
          <p:nvPr/>
        </p:nvSpPr>
        <p:spPr>
          <a:xfrm>
            <a:off x="4367314" y="6679531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8572" y="0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1" name="object 16281"/>
          <p:cNvSpPr/>
          <p:nvPr/>
        </p:nvSpPr>
        <p:spPr>
          <a:xfrm>
            <a:off x="5456110" y="6051542"/>
            <a:ext cx="0" cy="636905"/>
          </a:xfrm>
          <a:custGeom>
            <a:avLst/>
            <a:gdLst/>
            <a:ahLst/>
            <a:cxnLst/>
            <a:rect l="l" t="t" r="r" b="b"/>
            <a:pathLst>
              <a:path w="0" h="636904">
                <a:moveTo>
                  <a:pt x="0" y="636562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2" name="object 16282"/>
          <p:cNvSpPr/>
          <p:nvPr/>
        </p:nvSpPr>
        <p:spPr>
          <a:xfrm>
            <a:off x="5404675" y="6688104"/>
            <a:ext cx="51435" cy="8890"/>
          </a:xfrm>
          <a:custGeom>
            <a:avLst/>
            <a:gdLst/>
            <a:ahLst/>
            <a:cxnLst/>
            <a:rect l="l" t="t" r="r" b="b"/>
            <a:pathLst>
              <a:path w="51435" h="8890">
                <a:moveTo>
                  <a:pt x="51435" y="0"/>
                </a:moveTo>
                <a:lnTo>
                  <a:pt x="0" y="8572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3" name="object 16283"/>
          <p:cNvSpPr/>
          <p:nvPr/>
        </p:nvSpPr>
        <p:spPr>
          <a:xfrm>
            <a:off x="5404675" y="6677386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4">
                <a:moveTo>
                  <a:pt x="0" y="19291"/>
                </a:moveTo>
                <a:lnTo>
                  <a:pt x="0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4" name="object 16284"/>
          <p:cNvSpPr/>
          <p:nvPr/>
        </p:nvSpPr>
        <p:spPr>
          <a:xfrm>
            <a:off x="5404675" y="6677388"/>
            <a:ext cx="51435" cy="10795"/>
          </a:xfrm>
          <a:custGeom>
            <a:avLst/>
            <a:gdLst/>
            <a:ahLst/>
            <a:cxnLst/>
            <a:rect l="l" t="t" r="r" b="b"/>
            <a:pathLst>
              <a:path w="51435" h="10795">
                <a:moveTo>
                  <a:pt x="0" y="0"/>
                </a:moveTo>
                <a:lnTo>
                  <a:pt x="51435" y="10718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5" name="object 16285"/>
          <p:cNvSpPr/>
          <p:nvPr/>
        </p:nvSpPr>
        <p:spPr>
          <a:xfrm>
            <a:off x="5406821" y="668810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 h="0">
                <a:moveTo>
                  <a:pt x="0" y="0"/>
                </a:moveTo>
                <a:lnTo>
                  <a:pt x="49301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6" name="object 16286"/>
          <p:cNvSpPr/>
          <p:nvPr/>
        </p:nvSpPr>
        <p:spPr>
          <a:xfrm>
            <a:off x="5406821" y="6685960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582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7" name="object 16287"/>
          <p:cNvSpPr/>
          <p:nvPr/>
        </p:nvSpPr>
        <p:spPr>
          <a:xfrm>
            <a:off x="5406821" y="6688104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582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8" name="object 16288"/>
          <p:cNvSpPr/>
          <p:nvPr/>
        </p:nvSpPr>
        <p:spPr>
          <a:xfrm>
            <a:off x="5406821" y="668381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863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9" name="object 16289"/>
          <p:cNvSpPr/>
          <p:nvPr/>
        </p:nvSpPr>
        <p:spPr>
          <a:xfrm>
            <a:off x="5406821" y="669024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863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0" name="object 16290"/>
          <p:cNvSpPr/>
          <p:nvPr/>
        </p:nvSpPr>
        <p:spPr>
          <a:xfrm>
            <a:off x="5406821" y="6681674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0" y="0"/>
                </a:moveTo>
                <a:lnTo>
                  <a:pt x="17145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1" name="object 16291"/>
          <p:cNvSpPr/>
          <p:nvPr/>
        </p:nvSpPr>
        <p:spPr>
          <a:xfrm>
            <a:off x="5406821" y="669239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0" y="0"/>
                </a:moveTo>
                <a:lnTo>
                  <a:pt x="17145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2" name="object 16292"/>
          <p:cNvSpPr/>
          <p:nvPr/>
        </p:nvSpPr>
        <p:spPr>
          <a:xfrm>
            <a:off x="5406821" y="6679531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2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3" name="object 16293"/>
          <p:cNvSpPr/>
          <p:nvPr/>
        </p:nvSpPr>
        <p:spPr>
          <a:xfrm>
            <a:off x="5406821" y="6694534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2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4" name="object 16294"/>
          <p:cNvSpPr/>
          <p:nvPr/>
        </p:nvSpPr>
        <p:spPr>
          <a:xfrm>
            <a:off x="4375886" y="6688104"/>
            <a:ext cx="1029335" cy="0"/>
          </a:xfrm>
          <a:custGeom>
            <a:avLst/>
            <a:gdLst/>
            <a:ahLst/>
            <a:cxnLst/>
            <a:rect l="l" t="t" r="r" b="b"/>
            <a:pathLst>
              <a:path w="1029335" h="0">
                <a:moveTo>
                  <a:pt x="0" y="0"/>
                </a:moveTo>
                <a:lnTo>
                  <a:pt x="1028788" y="0"/>
                </a:lnTo>
              </a:path>
            </a:pathLst>
          </a:custGeom>
          <a:ln w="4292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5" name="object 16295"/>
          <p:cNvSpPr txBox="1"/>
          <p:nvPr/>
        </p:nvSpPr>
        <p:spPr>
          <a:xfrm>
            <a:off x="4811140" y="6568243"/>
            <a:ext cx="17335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solidFill>
                  <a:srgbClr val="231F20"/>
                </a:solidFill>
                <a:latin typeface="Arial"/>
                <a:cs typeface="Arial"/>
              </a:rPr>
              <a:t>150</a:t>
            </a:r>
            <a:endParaRPr sz="700">
              <a:latin typeface="Arial"/>
              <a:cs typeface="Arial"/>
            </a:endParaRPr>
          </a:p>
        </p:txBody>
      </p:sp>
      <p:sp>
        <p:nvSpPr>
          <p:cNvPr id="16296" name="object 16296"/>
          <p:cNvSpPr txBox="1"/>
          <p:nvPr/>
        </p:nvSpPr>
        <p:spPr>
          <a:xfrm>
            <a:off x="6457060" y="54026"/>
            <a:ext cx="375920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-155" b="1">
                <a:solidFill>
                  <a:srgbClr val="FFFFFF"/>
                </a:solidFill>
                <a:latin typeface="Verdana"/>
                <a:cs typeface="Verdana"/>
              </a:rPr>
              <a:t>Static </a:t>
            </a:r>
            <a:r>
              <a:rPr dirty="0" sz="1300" spc="-145" b="1">
                <a:solidFill>
                  <a:srgbClr val="FFFFFF"/>
                </a:solidFill>
                <a:latin typeface="Verdana"/>
                <a:cs typeface="Verdana"/>
              </a:rPr>
              <a:t>elimination </a:t>
            </a:r>
            <a:r>
              <a:rPr dirty="0" sz="1300" spc="-340" b="1">
                <a:solidFill>
                  <a:srgbClr val="FFFFFF"/>
                </a:solidFill>
                <a:latin typeface="Verdana"/>
                <a:cs typeface="Verdana"/>
              </a:rPr>
              <a:t>| </a:t>
            </a:r>
            <a:r>
              <a:rPr dirty="0" sz="1300" spc="-195" b="1">
                <a:solidFill>
                  <a:srgbClr val="FFFFFF"/>
                </a:solidFill>
                <a:latin typeface="Verdana"/>
                <a:cs typeface="Verdana"/>
              </a:rPr>
              <a:t>Power </a:t>
            </a:r>
            <a:r>
              <a:rPr dirty="0" sz="1300" spc="-150" b="1">
                <a:solidFill>
                  <a:srgbClr val="FFFFFF"/>
                </a:solidFill>
                <a:latin typeface="Verdana"/>
                <a:cs typeface="Verdana"/>
              </a:rPr>
              <a:t>Units </a:t>
            </a:r>
            <a:r>
              <a:rPr dirty="0" sz="1300" spc="-340" b="1">
                <a:solidFill>
                  <a:srgbClr val="FFFFFF"/>
                </a:solidFill>
                <a:latin typeface="Verdana"/>
                <a:cs typeface="Verdana"/>
              </a:rPr>
              <a:t>| </a:t>
            </a:r>
            <a:r>
              <a:rPr dirty="0" sz="1300" spc="-165" b="1">
                <a:solidFill>
                  <a:srgbClr val="FFFFFF"/>
                </a:solidFill>
                <a:latin typeface="Verdana"/>
                <a:cs typeface="Verdana"/>
              </a:rPr>
              <a:t>Manager </a:t>
            </a:r>
            <a:r>
              <a:rPr dirty="0" sz="1300" spc="-260" b="1">
                <a:solidFill>
                  <a:srgbClr val="FFFFFF"/>
                </a:solidFill>
                <a:latin typeface="Verdana"/>
                <a:cs typeface="Verdana"/>
              </a:rPr>
              <a:t>IQ</a:t>
            </a:r>
            <a:r>
              <a:rPr dirty="0" sz="1300" spc="-295" b="1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dirty="0" sz="1300" spc="-190" b="1">
                <a:solidFill>
                  <a:srgbClr val="FFFFFF"/>
                </a:solidFill>
                <a:latin typeface="Verdana"/>
                <a:cs typeface="Verdana"/>
              </a:rPr>
              <a:t>Easy</a:t>
            </a:r>
            <a:endParaRPr sz="1300">
              <a:latin typeface="Verdana"/>
              <a:cs typeface="Verdana"/>
            </a:endParaRPr>
          </a:p>
        </p:txBody>
      </p:sp>
      <p:sp>
        <p:nvSpPr>
          <p:cNvPr id="16297" name="object 16297"/>
          <p:cNvSpPr/>
          <p:nvPr/>
        </p:nvSpPr>
        <p:spPr>
          <a:xfrm>
            <a:off x="880630" y="7227620"/>
            <a:ext cx="5005705" cy="116839"/>
          </a:xfrm>
          <a:custGeom>
            <a:avLst/>
            <a:gdLst/>
            <a:ahLst/>
            <a:cxnLst/>
            <a:rect l="l" t="t" r="r" b="b"/>
            <a:pathLst>
              <a:path w="5005705" h="116840">
                <a:moveTo>
                  <a:pt x="0" y="116382"/>
                </a:moveTo>
                <a:lnTo>
                  <a:pt x="5005362" y="116382"/>
                </a:lnTo>
                <a:lnTo>
                  <a:pt x="5005362" y="0"/>
                </a:lnTo>
                <a:lnTo>
                  <a:pt x="0" y="0"/>
                </a:lnTo>
                <a:lnTo>
                  <a:pt x="0" y="11638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8" name="object 16298"/>
          <p:cNvSpPr txBox="1"/>
          <p:nvPr/>
        </p:nvSpPr>
        <p:spPr>
          <a:xfrm>
            <a:off x="2569857" y="2333701"/>
            <a:ext cx="69596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145">
                <a:solidFill>
                  <a:srgbClr val="77787B"/>
                </a:solidFill>
                <a:latin typeface="DejaVu Sans"/>
                <a:cs typeface="DejaVu Sans"/>
              </a:rPr>
              <a:t>Easy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cable</a:t>
            </a:r>
            <a:r>
              <a:rPr dirty="0" sz="800" spc="-170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125">
                <a:solidFill>
                  <a:srgbClr val="77787B"/>
                </a:solidFill>
                <a:latin typeface="DejaVu Sans"/>
                <a:cs typeface="DejaVu Sans"/>
              </a:rPr>
              <a:t>access</a:t>
            </a:r>
            <a:endParaRPr sz="800">
              <a:latin typeface="DejaVu Sans"/>
              <a:cs typeface="DejaVu Sans"/>
            </a:endParaRPr>
          </a:p>
        </p:txBody>
      </p:sp>
      <p:sp>
        <p:nvSpPr>
          <p:cNvPr id="16299" name="object 16299"/>
          <p:cNvSpPr txBox="1"/>
          <p:nvPr/>
        </p:nvSpPr>
        <p:spPr>
          <a:xfrm>
            <a:off x="5209293" y="2333701"/>
            <a:ext cx="64516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Panel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mounting</a:t>
            </a:r>
            <a:endParaRPr sz="800">
              <a:latin typeface="DejaVu Sans"/>
              <a:cs typeface="DejaVu Sans"/>
            </a:endParaRPr>
          </a:p>
        </p:txBody>
      </p:sp>
      <p:sp>
        <p:nvSpPr>
          <p:cNvPr id="16300" name="object 16300"/>
          <p:cNvSpPr txBox="1"/>
          <p:nvPr/>
        </p:nvSpPr>
        <p:spPr>
          <a:xfrm>
            <a:off x="9018841" y="3263442"/>
            <a:ext cx="119380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Connection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of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up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to </a:t>
            </a:r>
            <a:r>
              <a:rPr dirty="0" sz="800" spc="-140">
                <a:solidFill>
                  <a:srgbClr val="77787B"/>
                </a:solidFill>
                <a:latin typeface="DejaVu Sans"/>
                <a:cs typeface="DejaVu Sans"/>
              </a:rPr>
              <a:t>6</a:t>
            </a:r>
            <a:r>
              <a:rPr dirty="0" sz="800" spc="-50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devices</a:t>
            </a:r>
            <a:endParaRPr sz="800">
              <a:latin typeface="DejaVu Sans"/>
              <a:cs typeface="DejaVu Sans"/>
            </a:endParaRPr>
          </a:p>
        </p:txBody>
      </p:sp>
      <p:sp>
        <p:nvSpPr>
          <p:cNvPr id="16301" name="object 16301"/>
          <p:cNvSpPr txBox="1"/>
          <p:nvPr/>
        </p:nvSpPr>
        <p:spPr>
          <a:xfrm>
            <a:off x="2297864" y="4214723"/>
            <a:ext cx="1026794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165">
                <a:solidFill>
                  <a:srgbClr val="77787B"/>
                </a:solidFill>
                <a:latin typeface="DejaVu Sans"/>
                <a:cs typeface="DejaVu Sans"/>
              </a:rPr>
              <a:t>7” </a:t>
            </a:r>
            <a:r>
              <a:rPr dirty="0" sz="800" spc="-80">
                <a:solidFill>
                  <a:srgbClr val="77787B"/>
                </a:solidFill>
                <a:latin typeface="DejaVu Sans"/>
                <a:cs typeface="DejaVu Sans"/>
              </a:rPr>
              <a:t>full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colour touch</a:t>
            </a:r>
            <a:r>
              <a:rPr dirty="0" sz="800" spc="-65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screen</a:t>
            </a:r>
            <a:endParaRPr sz="800">
              <a:latin typeface="DejaVu Sans"/>
              <a:cs typeface="DejaVu Sans"/>
            </a:endParaRPr>
          </a:p>
        </p:txBody>
      </p:sp>
      <p:sp>
        <p:nvSpPr>
          <p:cNvPr id="16302" name="object 16302"/>
          <p:cNvSpPr txBox="1"/>
          <p:nvPr/>
        </p:nvSpPr>
        <p:spPr>
          <a:xfrm>
            <a:off x="800066" y="6941769"/>
            <a:ext cx="139192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110">
                <a:solidFill>
                  <a:srgbClr val="77787B"/>
                </a:solidFill>
                <a:latin typeface="DejaVu Sans"/>
                <a:cs typeface="DejaVu Sans"/>
              </a:rPr>
              <a:t>Technical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drawing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Manager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IQ</a:t>
            </a:r>
            <a:r>
              <a:rPr dirty="0" sz="800" spc="15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145">
                <a:solidFill>
                  <a:srgbClr val="77787B"/>
                </a:solidFill>
                <a:latin typeface="DejaVu Sans"/>
                <a:cs typeface="DejaVu Sans"/>
              </a:rPr>
              <a:t>Easy</a:t>
            </a:r>
            <a:endParaRPr sz="800">
              <a:latin typeface="DejaVu Sans"/>
              <a:cs typeface="DejaVu Sans"/>
            </a:endParaRPr>
          </a:p>
        </p:txBody>
      </p:sp>
      <p:sp>
        <p:nvSpPr>
          <p:cNvPr id="16303" name="object 16303"/>
          <p:cNvSpPr txBox="1"/>
          <p:nvPr/>
        </p:nvSpPr>
        <p:spPr>
          <a:xfrm>
            <a:off x="5250411" y="4214723"/>
            <a:ext cx="60388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145">
                <a:solidFill>
                  <a:srgbClr val="77787B"/>
                </a:solidFill>
                <a:latin typeface="DejaVu Sans"/>
                <a:cs typeface="DejaVu Sans"/>
              </a:rPr>
              <a:t>Easy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mounting</a:t>
            </a:r>
            <a:endParaRPr sz="800">
              <a:latin typeface="DejaVu Sans"/>
              <a:cs typeface="DejaVu Sans"/>
            </a:endParaRPr>
          </a:p>
        </p:txBody>
      </p:sp>
      <p:sp>
        <p:nvSpPr>
          <p:cNvPr id="16304" name="object 16304"/>
          <p:cNvSpPr/>
          <p:nvPr/>
        </p:nvSpPr>
        <p:spPr>
          <a:xfrm>
            <a:off x="6056998" y="550735"/>
            <a:ext cx="4156989" cy="262464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05" name="object 16305"/>
          <p:cNvSpPr txBox="1"/>
          <p:nvPr/>
        </p:nvSpPr>
        <p:spPr>
          <a:xfrm>
            <a:off x="662953" y="7075431"/>
            <a:ext cx="5201920" cy="254000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marL="25400">
              <a:lnSpc>
                <a:spcPts val="1675"/>
              </a:lnSpc>
              <a:spcBef>
                <a:spcPts val="320"/>
              </a:spcBef>
            </a:pPr>
            <a:fld id="{81D60167-4931-47E6-BA6A-407CBD079E47}" type="slidenum">
              <a:rPr dirty="0" baseline="11904" sz="2100" spc="-315">
                <a:solidFill>
                  <a:srgbClr val="231F20"/>
                </a:solidFill>
                <a:latin typeface="DejaVu Sans"/>
                <a:cs typeface="DejaVu Sans"/>
              </a:rPr>
              <a:t>2</a:t>
            </a:fld>
            <a:r>
              <a:rPr dirty="0" baseline="11904" sz="2100" spc="-315">
                <a:solidFill>
                  <a:srgbClr val="231F20"/>
                </a:solidFill>
                <a:latin typeface="DejaVu Sans"/>
                <a:cs typeface="DejaVu Sans"/>
              </a:rPr>
              <a:t> </a:t>
            </a:r>
            <a:r>
              <a:rPr dirty="0" baseline="11904" sz="2100" spc="-262">
                <a:solidFill>
                  <a:srgbClr val="5B6D70"/>
                </a:solidFill>
                <a:latin typeface="DejaVu Sans"/>
                <a:cs typeface="DejaVu Sans"/>
              </a:rPr>
              <a:t>| </a:t>
            </a:r>
            <a:r>
              <a:rPr dirty="0" sz="700" spc="-65">
                <a:solidFill>
                  <a:srgbClr val="231F20"/>
                </a:solidFill>
                <a:latin typeface="DejaVu Sans"/>
                <a:cs typeface="DejaVu Sans"/>
                <a:hlinkClick r:id="rId15"/>
              </a:rPr>
              <a:t>www.simco-ion.co.uk/our-products/static-elimination/power-units/manager-iq-easy </a:t>
            </a:r>
            <a:r>
              <a:rPr dirty="0" sz="700" spc="-90">
                <a:solidFill>
                  <a:srgbClr val="231F20"/>
                </a:solidFill>
                <a:latin typeface="DejaVu Sans"/>
                <a:cs typeface="DejaVu Sans"/>
              </a:rPr>
              <a:t>| </a:t>
            </a:r>
            <a:r>
              <a:rPr dirty="0" sz="700" spc="-75">
                <a:solidFill>
                  <a:srgbClr val="231F20"/>
                </a:solidFill>
                <a:latin typeface="DejaVu Sans"/>
                <a:cs typeface="DejaVu Sans"/>
              </a:rPr>
              <a:t>Static </a:t>
            </a:r>
            <a:r>
              <a:rPr dirty="0" sz="700" spc="-65">
                <a:solidFill>
                  <a:srgbClr val="231F20"/>
                </a:solidFill>
                <a:latin typeface="DejaVu Sans"/>
                <a:cs typeface="DejaVu Sans"/>
              </a:rPr>
              <a:t>elimination </a:t>
            </a:r>
            <a:r>
              <a:rPr dirty="0" sz="700" spc="-90">
                <a:solidFill>
                  <a:srgbClr val="231F20"/>
                </a:solidFill>
                <a:latin typeface="DejaVu Sans"/>
                <a:cs typeface="DejaVu Sans"/>
              </a:rPr>
              <a:t>| </a:t>
            </a:r>
            <a:r>
              <a:rPr dirty="0" sz="700" spc="-70">
                <a:solidFill>
                  <a:srgbClr val="231F20"/>
                </a:solidFill>
                <a:latin typeface="DejaVu Sans"/>
                <a:cs typeface="DejaVu Sans"/>
              </a:rPr>
              <a:t>Power Units </a:t>
            </a:r>
            <a:r>
              <a:rPr dirty="0" sz="700" spc="-90">
                <a:solidFill>
                  <a:srgbClr val="231F20"/>
                </a:solidFill>
                <a:latin typeface="DejaVu Sans"/>
                <a:cs typeface="DejaVu Sans"/>
              </a:rPr>
              <a:t>| </a:t>
            </a:r>
            <a:r>
              <a:rPr dirty="0" sz="700" spc="-80">
                <a:solidFill>
                  <a:srgbClr val="231F20"/>
                </a:solidFill>
                <a:latin typeface="DejaVu Sans"/>
                <a:cs typeface="DejaVu Sans"/>
              </a:rPr>
              <a:t>Manager </a:t>
            </a:r>
            <a:r>
              <a:rPr dirty="0" sz="700" spc="-70">
                <a:solidFill>
                  <a:srgbClr val="231F20"/>
                </a:solidFill>
                <a:latin typeface="DejaVu Sans"/>
                <a:cs typeface="DejaVu Sans"/>
              </a:rPr>
              <a:t>IQ</a:t>
            </a:r>
            <a:r>
              <a:rPr dirty="0" sz="700" spc="55">
                <a:solidFill>
                  <a:srgbClr val="231F20"/>
                </a:solidFill>
                <a:latin typeface="DejaVu Sans"/>
                <a:cs typeface="DejaVu Sans"/>
              </a:rPr>
              <a:t> </a:t>
            </a:r>
            <a:r>
              <a:rPr dirty="0" sz="700" spc="-105">
                <a:solidFill>
                  <a:srgbClr val="231F20"/>
                </a:solidFill>
                <a:latin typeface="DejaVu Sans"/>
                <a:cs typeface="DejaVu Sans"/>
              </a:rPr>
              <a:t>Easy</a:t>
            </a:r>
            <a:endParaRPr sz="700">
              <a:latin typeface="DejaVu Sans"/>
              <a:cs typeface="DejaVu Sans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94721" y="5413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319066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465485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590567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736972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859959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006390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131447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277878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401348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547791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672835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819279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942266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6088672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6213741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6360185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6485432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6631863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6756933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6903364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7026326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7172769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7297826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444244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567739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714145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39214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985620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068927" y="659371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4">
                <a:moveTo>
                  <a:pt x="0" y="0"/>
                </a:moveTo>
                <a:lnTo>
                  <a:pt x="30670" y="0"/>
                </a:lnTo>
                <a:lnTo>
                  <a:pt x="30670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184599" y="6359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331017" y="65937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455401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601845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726889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873320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996294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142712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267794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414225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537682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684126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809183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955601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6078588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6225006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6350076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6496507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6621792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6768185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6893280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39686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7162672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7309104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7434148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7580591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7704061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7850479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7975548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068940" y="754049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194721" y="7774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319066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465485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590567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736972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4859959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5006390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5131447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5277878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5401348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5547791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5672835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5819279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942266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088672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213741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360185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485432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631863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756933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6903364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7026326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7172769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7297826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7444244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7567739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7714145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839214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985620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4184599" y="8720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4455401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4726889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4996294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267794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537682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809183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6078588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6350076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6621792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6893280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7162672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434148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704061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975548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4068940" y="990168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17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17"/>
                </a:lnTo>
                <a:lnTo>
                  <a:pt x="16192" y="23317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4319066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4590567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4859959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5131447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5401348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5672835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5942266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6213741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6485432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6756933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7026326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297826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567739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7839214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184599" y="11082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455401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726889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996294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5267794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5537682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5809183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6078588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6350076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6621792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6893280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7162672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434148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704061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975548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68940" y="1226273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319066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4590567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4859959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5131447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5401348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5672835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5942266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6213741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6485432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6756933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7026326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7297826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7567739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839214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4184599" y="1344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4455401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4726889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4996294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5267794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5537682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5809183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607858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6350076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6621792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6893280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7162672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743414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704061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97554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4068940" y="1462392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4319066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4590567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4859959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5131447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5401348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5672835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5942266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6213741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6485432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6756933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026326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7297826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7567739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7839214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4184599" y="15804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4455401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4726889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4996294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5267794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5537682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5809183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607858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6350076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6621792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6893280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7162672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743414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7704061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797554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4068940" y="1698498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77"/>
                </a:moveTo>
                <a:lnTo>
                  <a:pt x="2794" y="36677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77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39636" y="36677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4319066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4590567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4859959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5131447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5401348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5672835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5942266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6213741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6485432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6756933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7026326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7297826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7567739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7839214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4184599" y="181656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4455401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4726889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4996294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5267794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5537682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5809183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607858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6350076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6621792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6893280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7162672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743414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7704061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797554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4068940" y="1934616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77"/>
                </a:moveTo>
                <a:lnTo>
                  <a:pt x="2794" y="36677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77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39636" y="36677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4319066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4590567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4859959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5131447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5401348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17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68" y="23317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5672835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942266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17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29" y="23317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6213741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6485432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6756933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7026326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7297826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7567739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839214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4184599" y="205267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4455401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4726889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4996294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5267794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5537682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5809183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607858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6350076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6621792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6893280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162672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743414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704061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797554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4068940" y="217073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4319066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4590567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4859959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5131447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5401348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5672835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5942266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6213741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6485432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6756933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7026326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7297826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7567739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7839214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4184599" y="228879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4455401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4726889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4996294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5267794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5537682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5809183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607858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6350076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6621792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6893280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7162672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43414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7704061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97554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4068940" y="2406840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4319066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4590567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4859959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5131447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5401348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5672835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5942266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6213741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6485432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6756933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7026326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297826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567739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7839214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4184599" y="252491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4455401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4726889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4996294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5267794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5537682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5809183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607858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6350076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6621792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6893280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7162672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43414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704061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97554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4068940" y="2642958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77"/>
                </a:moveTo>
                <a:lnTo>
                  <a:pt x="2794" y="36677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77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39636" y="36677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4319066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4590567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4859959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5131447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5401348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17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68" y="23317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5672835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5942266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17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29" y="23317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6213741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6485432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6756933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026326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297826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567739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839214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4184599" y="27610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4455401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4726889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4996294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5267794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5537682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68" y="59982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5809183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607858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6350076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6621792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6893280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162672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43414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704061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97554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4068940" y="2879089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52"/>
                </a:moveTo>
                <a:lnTo>
                  <a:pt x="2794" y="36652"/>
                </a:lnTo>
                <a:lnTo>
                  <a:pt x="2794" y="59982"/>
                </a:lnTo>
                <a:lnTo>
                  <a:pt x="16192" y="59982"/>
                </a:lnTo>
                <a:lnTo>
                  <a:pt x="16192" y="36652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39636" y="36652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4319066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4590567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4859959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5131447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5401348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25" y="36677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5672835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5942266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6213741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6485432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6756933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026326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297826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567739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839214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4184599" y="29971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4455401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4726889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4996294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5267794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5537682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5809183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607858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6350076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6621792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6893280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162672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43414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704061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97554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4068940" y="3115195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52"/>
                </a:moveTo>
                <a:lnTo>
                  <a:pt x="2794" y="36652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52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39636" y="36652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4319066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4590567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4859959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5131447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5401348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5672835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5942266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6213741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6485432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6756933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7026326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7297826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7567739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7839214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4184599" y="32332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39"/>
                </a:moveTo>
                <a:lnTo>
                  <a:pt x="23469" y="36639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39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39"/>
                </a:lnTo>
                <a:lnTo>
                  <a:pt x="60312" y="36639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4455401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4726889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4996294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5267794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5537682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5809183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07858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350076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621792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893280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7162672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743414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7704061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797554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4068940" y="3351301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4319066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4590567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4859959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5131447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5401348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5672835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5942266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213741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485432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756933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7026326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7297826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7567739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7839214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4184599" y="34693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4455401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4726889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4996294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5267794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5537682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68" y="23368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5809183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07858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350076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621792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68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68"/>
                </a:lnTo>
                <a:lnTo>
                  <a:pt x="36830" y="23368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893280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7162672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743414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7704061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797554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68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29" y="23368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4068940" y="3587419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4194721" y="361080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4319066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4465485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4590567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4736972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4859959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5006390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5131447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5277878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5401348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5547791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5672835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5819279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5942266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088672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213741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360185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485432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6631863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756933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903364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7026326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7172769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7297826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444244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567739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714145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839214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985620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4068927" y="3728847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5">
                <a:moveTo>
                  <a:pt x="0" y="0"/>
                </a:moveTo>
                <a:lnTo>
                  <a:pt x="30670" y="0"/>
                </a:lnTo>
                <a:lnTo>
                  <a:pt x="30670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4184599" y="37054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4331017" y="372884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4455401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4601845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4726889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4873320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4996294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5142712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5267794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5414225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5537682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5684126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5809183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5955601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07858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225006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350076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496507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621792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6768185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893280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7039686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7162672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7309104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743414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7580591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7704061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7850479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797554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4068940" y="3823525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4194721" y="384691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4319066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4465485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4590567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4736972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4859959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5006390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5131447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5277878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5401348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5547791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5672835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5819279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5942266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088672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213741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360185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485432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631863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756933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903364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7026326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7172769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7297826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7444244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7567739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7714145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7839214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7985620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4068927" y="3964965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5">
                <a:moveTo>
                  <a:pt x="0" y="0"/>
                </a:moveTo>
                <a:lnTo>
                  <a:pt x="30670" y="0"/>
                </a:lnTo>
                <a:lnTo>
                  <a:pt x="30670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4184599" y="394159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4331017" y="396496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4455401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4601845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4726889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4873320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4996294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5142712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5267794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5414225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5537682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684126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5809183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5955601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607858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6225006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6350076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6496507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6621792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6768185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6893280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039686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7162672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7309104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743414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580591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704061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850479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97554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4068940" y="405964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4194721" y="408302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4319066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4465485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4590567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4736972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4859959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5006390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5131447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5277878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5401348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5547791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5672835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5819279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5942266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6088672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6213741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6360185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6485432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6631863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6756933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6903364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7026326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7172769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7297826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7444244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7567739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7714145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839214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985620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4068927" y="4201083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5">
                <a:moveTo>
                  <a:pt x="0" y="0"/>
                </a:moveTo>
                <a:lnTo>
                  <a:pt x="30670" y="0"/>
                </a:lnTo>
                <a:lnTo>
                  <a:pt x="30670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4184599" y="4177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4331017" y="42010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4455401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4601845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4726889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4873320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4996294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5142712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5267794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5414225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5537682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5684126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5809183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5955601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607858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6225006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6350076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6496507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6621792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6768185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6893280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039686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162672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7309104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43414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580591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704061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850479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97554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4068940" y="4295762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4194721" y="431914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4319066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4465485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4590567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4736972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4859959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5006390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5131447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5277878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5401348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5547791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5672835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5819279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5942266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6088672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6213741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6360185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6485432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6631863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6756933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6903364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7026326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7172769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7297826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444244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567739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714145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7839214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7985620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4068927" y="4437202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5">
                <a:moveTo>
                  <a:pt x="0" y="0"/>
                </a:moveTo>
                <a:lnTo>
                  <a:pt x="30670" y="0"/>
                </a:lnTo>
                <a:lnTo>
                  <a:pt x="30670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4184599" y="441382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4331017" y="443720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4455401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4601845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4726889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4873320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4996294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5142712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5267794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5414225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5537682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5684126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5809183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5955601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607858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6225006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6350076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6496507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6621792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6768185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6893280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7039686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7162672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309104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43414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580591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704061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850479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97554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4068940" y="4531867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4194721" y="455526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4319066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4465485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4590567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4736972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4859959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5006390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5131447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5277878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5401348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5547791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5672835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5819279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5942266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6088672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6213741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6360185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6485432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6631863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6756933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6903364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026326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172769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297826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7444244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567739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714145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839214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985620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4068927" y="4673307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5">
                <a:moveTo>
                  <a:pt x="0" y="0"/>
                </a:moveTo>
                <a:lnTo>
                  <a:pt x="30670" y="0"/>
                </a:lnTo>
                <a:lnTo>
                  <a:pt x="30670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4184599" y="4649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4331017" y="46733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4455401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4601845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4726889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4873320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4996294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5142712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5267794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5414225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5537682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5684126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5809183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5955601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607858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6225006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6350076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6496507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6621792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6768185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6893280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039686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162672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309104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43414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580591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704061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850479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97554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4068940" y="4767999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4194721" y="479137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4319066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4465485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4590567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86" y="36626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4736972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4859959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5006390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5131447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5277878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5401348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68" y="59969"/>
                </a:lnTo>
                <a:lnTo>
                  <a:pt x="36868" y="36626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25" y="36626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5547791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5672835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5819279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5942266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29" y="59969"/>
                </a:lnTo>
                <a:lnTo>
                  <a:pt x="36829" y="36626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86" y="36626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6088672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6213741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6360185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6485432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6631863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6756933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6903364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026326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172769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297826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444244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567739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714145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839214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985620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4068927" y="4909400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5">
                <a:moveTo>
                  <a:pt x="0" y="0"/>
                </a:moveTo>
                <a:lnTo>
                  <a:pt x="30670" y="0"/>
                </a:lnTo>
                <a:lnTo>
                  <a:pt x="30670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4184599" y="48860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4331017" y="490940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4455401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4601845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4726889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4873320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4996294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5142712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5267794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5414225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5537682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5684126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5809183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5955601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607858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6225006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6350076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6496507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6621792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6768185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6893280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039686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162672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309104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743414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580591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7704061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7850479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797554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4068940" y="500410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4194721" y="502748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4319066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4465485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4590567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4736972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4859959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5006390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5131447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5277878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5401348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5547791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5672835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5819279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5942266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6088672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6213741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6360185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6485432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6631863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6756933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6903364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7026326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7172769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7297826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7444244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7567739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7714145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7839214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7985620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4068927" y="5145557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5">
                <a:moveTo>
                  <a:pt x="0" y="0"/>
                </a:moveTo>
                <a:lnTo>
                  <a:pt x="30670" y="0"/>
                </a:lnTo>
                <a:lnTo>
                  <a:pt x="30670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4184599" y="5122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4331017" y="514555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4455401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4601845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4726889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4873320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4996294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5142712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5267794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5414225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5537682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5684126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5809183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5955601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607858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6225006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6350076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6496507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6621792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6768185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6893280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7039686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7162672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7309104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743414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7580591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7704061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7850479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797554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4068940" y="5240223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52"/>
                </a:moveTo>
                <a:lnTo>
                  <a:pt x="2794" y="36652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52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39636" y="36652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4194721" y="526360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4319066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4465485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4590567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4736972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4859959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5006390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5131447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5277878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5401348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5547791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5672835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5819279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5942266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6088672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6213741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6360185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6485432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6631863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6756933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6903364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7026326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7172769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7297826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7444244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7567739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7714145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7839214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7985620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4068927" y="5381662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5">
                <a:moveTo>
                  <a:pt x="0" y="0"/>
                </a:moveTo>
                <a:lnTo>
                  <a:pt x="30670" y="0"/>
                </a:lnTo>
                <a:lnTo>
                  <a:pt x="30670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4184599" y="535826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4331017" y="538166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4455401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4601845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4726889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4873320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4996294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5142712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5267794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5414225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5537682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5684126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5809183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5955601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607858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6225006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6350076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6496507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6621792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6768185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6893280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7039686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7162672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7309104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743414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7580591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7704061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7850479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797554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4068940" y="5476341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4194721" y="549970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4319066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4465485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4590567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4736972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4859959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5006390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5131447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5277878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5401348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5547791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5672835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5819279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5942266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6088672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6213741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6360185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6485432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6631863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6756933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6903364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7026326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7172769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7297826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7444244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7567739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7714145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7839214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7985620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4068927" y="5617768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5">
                <a:moveTo>
                  <a:pt x="0" y="0"/>
                </a:moveTo>
                <a:lnTo>
                  <a:pt x="30670" y="0"/>
                </a:lnTo>
                <a:lnTo>
                  <a:pt x="30670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4184599" y="5594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29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55" y="23329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4331017" y="561776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4455401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4601845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4726889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4873320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4996294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5142712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5267794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5414225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5537682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5684126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5809183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5955601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607858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6225006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6350076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6496507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6621792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6768185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6893280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7039686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7162672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7309104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743414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7580591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7704061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7850479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797554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4068940" y="5712447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4194721" y="57358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4319066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4465485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4590567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4736972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4859959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5006390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5131447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5277878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5401348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5547791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5672835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5819279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5942266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6088672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6213741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6360185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6485432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6631863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6756933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6903364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7026326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7172769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7297826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7444244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7567739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7714145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7839214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7985620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4068927" y="5853887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5">
                <a:moveTo>
                  <a:pt x="0" y="0"/>
                </a:moveTo>
                <a:lnTo>
                  <a:pt x="30670" y="0"/>
                </a:lnTo>
                <a:lnTo>
                  <a:pt x="30670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4184599" y="58304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4331017" y="585388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4455401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4601845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4726889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4873320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4996294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5142712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5267794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5414225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5537682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5684126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5809183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5955601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607858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6225006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6350076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6496507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6621792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6768185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6893280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7039686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7162672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7309104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743414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7580591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7704061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7850479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797554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4068940" y="5948578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26"/>
                </a:moveTo>
                <a:lnTo>
                  <a:pt x="2794" y="36626"/>
                </a:lnTo>
                <a:lnTo>
                  <a:pt x="2794" y="59982"/>
                </a:lnTo>
                <a:lnTo>
                  <a:pt x="16192" y="59982"/>
                </a:lnTo>
                <a:lnTo>
                  <a:pt x="16192" y="36626"/>
                </a:lnTo>
                <a:close/>
              </a:path>
              <a:path w="40004" h="60325">
                <a:moveTo>
                  <a:pt x="39636" y="23317"/>
                </a:moveTo>
                <a:lnTo>
                  <a:pt x="0" y="23317"/>
                </a:lnTo>
                <a:lnTo>
                  <a:pt x="0" y="36626"/>
                </a:lnTo>
                <a:lnTo>
                  <a:pt x="39636" y="36626"/>
                </a:lnTo>
                <a:lnTo>
                  <a:pt x="39636" y="23317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17"/>
                </a:lnTo>
                <a:lnTo>
                  <a:pt x="16192" y="23317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4194721" y="59719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4319066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4465485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4590567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4736972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4859959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5006390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5131447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5277878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5401348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5547791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5672835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5819279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5942266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6088672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6213741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6360185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6485432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6631863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6756933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6903364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7026326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7172769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7297826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7444244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7567739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7714145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7839214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7985620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4068927" y="6089980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5">
                <a:moveTo>
                  <a:pt x="0" y="0"/>
                </a:moveTo>
                <a:lnTo>
                  <a:pt x="30670" y="0"/>
                </a:lnTo>
                <a:lnTo>
                  <a:pt x="30670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4184599" y="606661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4331017" y="608998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4455401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4601845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4726889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4873320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4996294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5142712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5267794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5414225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5537682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5684126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5809183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5955601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607858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6225006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6350076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6496507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6621792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6768185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6893280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7039686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7162672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7309104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743414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7580591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7704061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7850479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797554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4068940" y="6184671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4194721" y="6208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4319066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4465485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4590567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86" y="36626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4736972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4859959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5006390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5131447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5277878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5401348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68" y="59969"/>
                </a:lnTo>
                <a:lnTo>
                  <a:pt x="36868" y="36626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25" y="36626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5547791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5672835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5819279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5942266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29" y="59969"/>
                </a:lnTo>
                <a:lnTo>
                  <a:pt x="36829" y="36626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86" y="36626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6088672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6213741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6360185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6485432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6631863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6756933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6903364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7026326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7172769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7297826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7444244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7567739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7714145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7839214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7985620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4068927" y="6326098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5">
                <a:moveTo>
                  <a:pt x="0" y="0"/>
                </a:moveTo>
                <a:lnTo>
                  <a:pt x="30670" y="0"/>
                </a:lnTo>
                <a:lnTo>
                  <a:pt x="30670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4184599" y="63027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4331017" y="632609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4455401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4601845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4726889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4873320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4996294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5142712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5267794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5414225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5537682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5684126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5809183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5955601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607858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6225006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6350076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6496507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6621792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6768185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6893280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7039686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7162672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7309104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743414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7580591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7704061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7850479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797554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4068940" y="6420788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4194721" y="6444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4319066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4465485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4590567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4736972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4859959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5006390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5131447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5277878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5401348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5547791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5672835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5819279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5942266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6088672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6213741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6360185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6485432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6631863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6756933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6903364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7026326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7172769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7297826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7444244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7567739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7714145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7839214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7985620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4068927" y="6562242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4">
                <a:moveTo>
                  <a:pt x="0" y="0"/>
                </a:moveTo>
                <a:lnTo>
                  <a:pt x="30670" y="0"/>
                </a:lnTo>
                <a:lnTo>
                  <a:pt x="30670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4184599" y="65388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4331017" y="656224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4455401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4601845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4726889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4873320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4996294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5142712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5267794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5414225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5537682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5684126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5809183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5955601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607858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6225006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6350076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6496507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6621792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6768185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6893280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7039686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7162672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7309104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743414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7580591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7704061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7850479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797554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4068940" y="6656922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52"/>
                </a:moveTo>
                <a:lnTo>
                  <a:pt x="2794" y="36652"/>
                </a:lnTo>
                <a:lnTo>
                  <a:pt x="2794" y="59982"/>
                </a:lnTo>
                <a:lnTo>
                  <a:pt x="16192" y="59982"/>
                </a:lnTo>
                <a:lnTo>
                  <a:pt x="16192" y="36652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39636" y="36652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4194721" y="668028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4319066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4465485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4590567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4736972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4859959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5006390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5131447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5277878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5401348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5547791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5672835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5819279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5942266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6088672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6213741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6360185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6485432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6631863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6756933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6903364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7026326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7172769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7297826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7444244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7567739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7714145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7839214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7985620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4068927" y="6798323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4">
                <a:moveTo>
                  <a:pt x="0" y="0"/>
                </a:moveTo>
                <a:lnTo>
                  <a:pt x="30670" y="0"/>
                </a:lnTo>
                <a:lnTo>
                  <a:pt x="30670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4184599" y="67749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4331017" y="67983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4455401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4601845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4726889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4873320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4996294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5142712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5267794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5414225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5537682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5684126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5809183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5955601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607858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6225006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6350076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6496507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6621792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6768185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6893280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7039686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7162672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7309104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743414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7580591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7704061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7850479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797554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4068940" y="689302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4194721" y="69164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4319066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4465485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4590567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4736972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4859959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5006390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5131447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5277878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5401348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68" y="59969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5547791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5672835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5819279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5942266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29" y="59969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6088672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6213741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6360185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6485432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6631863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6756933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6903364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7026326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7172769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7297826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7444244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7567739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7714145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7839214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7985620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4068927" y="7034441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4">
                <a:moveTo>
                  <a:pt x="0" y="0"/>
                </a:moveTo>
                <a:lnTo>
                  <a:pt x="30670" y="0"/>
                </a:lnTo>
                <a:lnTo>
                  <a:pt x="30670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4184599" y="70110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4331017" y="703444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4455401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4601845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4726889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4873320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4996294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5142712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5267794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5414225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5537682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5684126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5809183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5955601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607858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6225006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6350076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6496507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6621792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6768185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6893280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7039686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7162672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7309104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743414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7580591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7704061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7850479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797554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4068940" y="712914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52"/>
                </a:moveTo>
                <a:lnTo>
                  <a:pt x="2794" y="36652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52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39636" y="36652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4194721" y="715251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4319066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4465485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4590567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4736972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4859959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5006390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5131447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5277878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5401348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5547791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5672835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5819279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5942266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6088672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6213741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6360185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6485432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6631863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6756933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6903364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7026326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7172769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7297826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7444244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7567739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7714145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7839214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7985620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4184599" y="724719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4455401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4726889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4996294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5267794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5537682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5809183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5955601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607858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6225006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6350076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6496507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6621792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6768185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6893280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7039686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7162672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7309104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743414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7580591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7704061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7850479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797554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4068940" y="736526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26"/>
                </a:moveTo>
                <a:lnTo>
                  <a:pt x="2794" y="36626"/>
                </a:lnTo>
                <a:lnTo>
                  <a:pt x="2794" y="59982"/>
                </a:lnTo>
                <a:lnTo>
                  <a:pt x="16192" y="59982"/>
                </a:lnTo>
                <a:lnTo>
                  <a:pt x="16192" y="36626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39636" y="36626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4194721" y="738863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4319066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4465485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4590567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4736972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4859959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5006390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5131447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5277878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5401348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5547791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5672835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5819279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5942266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6088672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6213741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6360185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6485432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6631863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6756933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6903364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7026326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7172769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7297826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7444244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7567739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7714145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7839214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7985620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4068927" y="7506678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4">
                <a:moveTo>
                  <a:pt x="0" y="0"/>
                </a:moveTo>
                <a:lnTo>
                  <a:pt x="30670" y="0"/>
                </a:lnTo>
                <a:lnTo>
                  <a:pt x="30670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4184599" y="748330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4331017" y="750667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4455401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4601845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4726889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4873320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4996294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5142712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5267794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5414225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5537682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5684126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5809183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5955601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607858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6225006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6350076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6496507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6621792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6768185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6893280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7039686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7162672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7309104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743414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7580591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7704061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7850479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797554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8113763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8383676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8655177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8924594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77"/>
                </a:lnTo>
                <a:close/>
              </a:path>
              <a:path w="60325" h="60325">
                <a:moveTo>
                  <a:pt x="60274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74" y="36677"/>
                </a:lnTo>
                <a:lnTo>
                  <a:pt x="60274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9196069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9467760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9739261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10008654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10280142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10550055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8250110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8519998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8791511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9060916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9332391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9604108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9875583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10144988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10416476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8113763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8383676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8655177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8924594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9196069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9467760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9739261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10008654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10280142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10550055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8125053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8250110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29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55" y="23329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8396541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8519998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29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68" y="23329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8666441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8791511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29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29"/>
                </a:lnTo>
                <a:lnTo>
                  <a:pt x="36842" y="23329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8937917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9060916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29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29"/>
                </a:lnTo>
                <a:lnTo>
                  <a:pt x="36829" y="23329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9207347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9332391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29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29"/>
                </a:lnTo>
                <a:lnTo>
                  <a:pt x="36842" y="23329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9478835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9604108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29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29"/>
                </a:lnTo>
                <a:lnTo>
                  <a:pt x="36842" y="23329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9750514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9875583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29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29"/>
                </a:lnTo>
                <a:lnTo>
                  <a:pt x="36842" y="23329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10022001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10144988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29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55" y="23329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10291432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10416476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29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42" y="23329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10562907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8113763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8260206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8383676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8530120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8655177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8801595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8924594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9070987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9196069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9342501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9467760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9614192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9739261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9885680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10008654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10155084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10280142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10426586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10550055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8125053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8250110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8396541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8519998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8666441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8791511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8937917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9060916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9207347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9332391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9478835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9604108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9750514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9875583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10022001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10144988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10291432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10416476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10562907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8113763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8260206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8383676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8530120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8655177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8801595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8924594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9070987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9196069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9342501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9467760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9614192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9739261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9885680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10008654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10155084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10280142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10426586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10550055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8250110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8519998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8791511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9060916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9332391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9604108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9875583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10144988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10291432" y="89562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10416476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10562907" y="89562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8113763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8383676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8655177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8924594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9196069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9467760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9739261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10008654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10280142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10426586" y="101371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10550055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8250110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8519998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8791511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9060916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9332391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9604108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9875583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10144988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10291432" y="113174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10416476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10562907" y="113174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8113763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8383676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8655177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8924594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9196069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9467760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9739261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10008654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10280142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10426586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10550055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8250110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851999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8791511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9060916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9332391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960410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9875583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1014498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10291432" y="136786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10416476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10562907" y="136786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8113763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8383676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8655177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8924594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9196069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9467760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9739261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10008654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10280142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10426586" y="14859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10550055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8250110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851999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8791511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9060916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9332391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960410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9875583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1014498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10291432" y="160398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10416476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10562907" y="160398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8113763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8383676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8655177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8924594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9196069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9467760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9739261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10008654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10280142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10426586" y="172203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10550055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8250110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851999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8791511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9060916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9332391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960410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9875583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1014498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10291432" y="184010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10416476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10562907" y="184010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8113763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8383676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8655177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8924594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17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30" y="23317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9196069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9467760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9739261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10008654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10280142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10426586" y="195814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10550055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8250110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851999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8791511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9060916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9332391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960410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9875583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1014498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10291432" y="207620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10416476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10562907" y="207620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8113763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8383676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8655177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8924594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9196069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9467760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9739261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10008654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10280142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10426586" y="219426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10550055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8250110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851999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8791511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9060916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9332391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960410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9875583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1014498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10291432" y="231231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10416476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10562907" y="231231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8113763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8383676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8655177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8924594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9196069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9467760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9739261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10008654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10280142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10426586" y="243037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10550055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8250110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851999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8791511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9060916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9332391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960410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9875583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1014498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10291432" y="254844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10416476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10562907" y="254844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8113763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8383676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8655177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8924594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17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30" y="23317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9196069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9467760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9739261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10008654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10280142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10426586" y="266649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10550055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8250110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851999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8791511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9060916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9332391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960410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9875583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1014498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10291432" y="278456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10416476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10562907" y="278456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8113763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8383676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8655177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8924594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74" y="36677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9196069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9467760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9739261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10008654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10280142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10426586" y="290261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10550055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8250110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851999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4" y="36652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8791511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9060916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9332391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960410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9875583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1014498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10291432" y="302064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10416476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10562907" y="302064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8113763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8383676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8655177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8924594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9196069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9467760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9739261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10008654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10280142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10426586" y="31387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10550055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8250110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851999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8791511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9060916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9332391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960410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9875583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1014498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10291432" y="325677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10416476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10562907" y="325677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8113763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8383676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8655177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8924594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9196069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9467760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9739261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10008654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10280142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10426586" y="337483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10550055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8250110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851999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68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68" y="23368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8791511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9060916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68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29" y="23368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9332391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960410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9875583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1014498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10291432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10416476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10562907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8113763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8260206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8383676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8530120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8655177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8801595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8924594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9070987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9196069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9342501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9467760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9614192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9739261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9885680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0008654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0155084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0280142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0426586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0550055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8125053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8250110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8396541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851999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4" y="36652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8666441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8791511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8937917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9060916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9207347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9332391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9478835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960410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9750514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9875583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0022001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014498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0291432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0416476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0562907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8113763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8260206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8383676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8530120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8655177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8801595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8924594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9070987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9196069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9342501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9467760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9614192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9739261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9885680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0008654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0155084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0280142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0426586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0550055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8125053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8250110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8396541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851999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8666441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8791511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8937917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9060916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9207347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9332391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9478835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960410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9750514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9875583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0022001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014498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0291432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0416476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0562907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8113763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8260206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8383676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8530120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8655177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8801595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8924594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9070987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9196069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9342501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9467760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9614192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9739261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9885680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0008654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0155084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0280142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0426586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0550055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8125053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8250110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8396541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851999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8666441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8791511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8937917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9060916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9207347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9332391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9478835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960410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9750514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9875583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0022001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014498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0291432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0416476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0562907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8113763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8260206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8383676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8530120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8655177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8801595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8924594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9070987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9196069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9342501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9467760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9614192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9739261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9885680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0008654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0155084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0280142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0426586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0550055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8125053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8250110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8396541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851999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8666441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8791511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8937917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9060916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9207347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9332391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9478835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960410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9750514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9875583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0022001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014498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0291432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0416476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0562907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8113763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8260206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8383676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8530120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8655177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8801595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8924594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9070987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9196069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9342501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9467760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9614192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9739261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9885680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10008654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10155084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10280142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10426586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10550055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8125053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8250110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8396541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851999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8666441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8791511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8937917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9060916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9207347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9332391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9478835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960410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9750514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9875583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10022001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1014498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10291432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10416476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10562907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8113763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8260206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8383676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8530120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8655177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8801595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8924594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30" y="59969"/>
                </a:lnTo>
                <a:lnTo>
                  <a:pt x="36830" y="36626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74" y="36626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9070987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9196069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9342501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9467760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9614192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9739261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9885680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10008654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10155084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10280142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10426586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10550055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8125053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8250110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8396541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851999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8666441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8791511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8937917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9060916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9207347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9332391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9478835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960410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9750514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9875583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10022001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1014498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10291432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10416476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10562907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8113763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8260206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8383676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8530120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8655177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8801595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8924594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9070987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9196069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9342501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9467760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9614192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9739261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9885680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10008654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10155084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10280142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10426586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10550055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8125053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8250110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8396541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851999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8666441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8791511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8937917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9060916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9207347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9332391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9478835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960410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9750514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9875583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10022001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1014498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10291432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10416476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10562907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8113763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8260206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8383676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8530120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8655177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8801595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8924594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9070987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9196069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9342501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9467760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9614192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9739261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9885680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10008654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10155084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10280142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10426586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10550055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8125053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8250110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8396541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851999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8666441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8791511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8937917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9060916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9207347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9332391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9478835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960410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9750514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9875583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10022001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1014498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10291432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10416476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10562907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8113763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8260206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8383676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8530120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8655177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8801595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8924594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9070987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9196069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9342501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9467760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9614192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9739261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9885680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10008654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10155084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10280142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10426586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10550055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8125053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8250110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8396541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851999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8666441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8791511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8937917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9060916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9207347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9332391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9478835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960410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9750514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9875583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10022001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1014498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10291432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10416476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10562907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8113763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8260206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8383676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8530120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8655177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8801595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8924594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9070987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9196069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9342501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9467760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9614192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9739261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9885680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10008654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10155084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10280142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10426586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10550055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8125053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8250110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8396541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851999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8666441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8791511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8937917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9060916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9207347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9332391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9478835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960410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9750514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9875583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10022001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1014498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10291432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10416476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10562907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8113763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8260206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8383676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8530120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8655177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8801595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8924594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9070987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9196069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9342501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9467760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9614192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9739261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9885680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10008654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10155084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10280142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10426586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10550055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8125053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8250110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8396541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851999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8666441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8791511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8937917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9060916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9207347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9332391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9478835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960410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9750514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9875583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10022001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1014498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10291432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10416476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10562907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8113763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8260206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8383676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8530120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8655177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8801595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8924594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30" y="59969"/>
                </a:lnTo>
                <a:lnTo>
                  <a:pt x="36830" y="36626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74" y="36626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9070987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9196069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9342501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9467760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9614192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9739261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9885680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10008654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10155084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10280142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10426586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10550055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8125053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8250110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8396541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851999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8666441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8791511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8937917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9060916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9207347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9332391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9478835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960410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9750514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9875583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10022001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1014498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10291432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10416476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10562907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8113763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8260206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8383676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8530120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8655177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8801595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8924594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9070987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9196069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9342501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9467760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9614192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9739261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9885680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10008654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10155084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10280142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10426586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10550055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8125053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8250110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8396541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851999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8666441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8791511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8937917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9060916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9207347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9332391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9478835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960410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9750514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9875583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10022001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1014498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10291432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10416476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10562907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8113763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8260206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8383676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8530120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8655177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8801595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8924594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9070987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9196069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9342501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9467760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9614192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9739261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9885680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10008654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10155084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10280142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10426586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10550055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8125053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8250110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8396541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851999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8666441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8791511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8937917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9060916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9207347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9332391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9478835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960410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9750514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9875583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10022001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1014498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10291432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10416476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10562907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8113763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8260206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8383676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8530120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8655177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8801595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8924594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69"/>
                </a:lnTo>
                <a:lnTo>
                  <a:pt x="36830" y="59969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9070987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9196069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9342501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9467760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9614192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9739261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9885680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10008654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10155084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10280142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10426586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10550055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8125053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8250110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8396541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851999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8666441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8791511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8937917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9060916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9207347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9332391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9478835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960410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9750514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9875583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10022001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1014498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10291432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10416476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10562907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8113763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8260206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8383676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8530120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8655177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8801595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8924594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9070987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9196069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9342501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9467760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9614192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9739261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9885680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10008654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10155084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10280142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10426586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10550055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8125053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8250110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8396541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851999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8666441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8791511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8937917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9060916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9207347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9332391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9478835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960410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9750514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9875583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10022001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1014498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10291432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10416476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10562907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8113763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8260206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8383676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8530120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8655177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8801595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8924594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9070987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9196069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9342501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9467760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9614192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9739261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9885680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10008654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10155084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10280142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10426586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10550055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8125053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8250110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8396541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851999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8666441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8791511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8937917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9060916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9207347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9332391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9478835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960410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9750514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9875583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10022001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1014498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10291432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10416476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10562907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12" y="1028"/>
            <a:ext cx="4068914" cy="75589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3898798" y="0"/>
            <a:ext cx="6793230" cy="396240"/>
          </a:xfrm>
          <a:custGeom>
            <a:avLst/>
            <a:gdLst/>
            <a:ahLst/>
            <a:cxnLst/>
            <a:rect l="l" t="t" r="r" b="b"/>
            <a:pathLst>
              <a:path w="6793230" h="396240">
                <a:moveTo>
                  <a:pt x="0" y="396011"/>
                </a:moveTo>
                <a:lnTo>
                  <a:pt x="6793204" y="396011"/>
                </a:lnTo>
                <a:lnTo>
                  <a:pt x="6793204" y="0"/>
                </a:lnTo>
                <a:lnTo>
                  <a:pt x="0" y="0"/>
                </a:lnTo>
                <a:lnTo>
                  <a:pt x="0" y="396011"/>
                </a:lnTo>
                <a:close/>
              </a:path>
            </a:pathLst>
          </a:custGeom>
          <a:solidFill>
            <a:srgbClr val="FFC2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740727" y="810006"/>
            <a:ext cx="2997835" cy="6282055"/>
          </a:xfrm>
          <a:custGeom>
            <a:avLst/>
            <a:gdLst/>
            <a:ahLst/>
            <a:cxnLst/>
            <a:rect l="l" t="t" r="r" b="b"/>
            <a:pathLst>
              <a:path w="2997835" h="6282055">
                <a:moveTo>
                  <a:pt x="0" y="6282004"/>
                </a:moveTo>
                <a:lnTo>
                  <a:pt x="2997212" y="6282004"/>
                </a:lnTo>
                <a:lnTo>
                  <a:pt x="2997212" y="0"/>
                </a:lnTo>
                <a:lnTo>
                  <a:pt x="0" y="0"/>
                </a:lnTo>
                <a:lnTo>
                  <a:pt x="0" y="628200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3861003" y="810006"/>
            <a:ext cx="6408420" cy="2736215"/>
          </a:xfrm>
          <a:custGeom>
            <a:avLst/>
            <a:gdLst/>
            <a:ahLst/>
            <a:cxnLst/>
            <a:rect l="l" t="t" r="r" b="b"/>
            <a:pathLst>
              <a:path w="6408420" h="2736215">
                <a:moveTo>
                  <a:pt x="0" y="2735999"/>
                </a:moveTo>
                <a:lnTo>
                  <a:pt x="6408000" y="2735999"/>
                </a:lnTo>
                <a:lnTo>
                  <a:pt x="6408000" y="0"/>
                </a:lnTo>
                <a:lnTo>
                  <a:pt x="0" y="0"/>
                </a:lnTo>
                <a:lnTo>
                  <a:pt x="0" y="27359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908761" y="2304008"/>
            <a:ext cx="2397760" cy="1699260"/>
          </a:xfrm>
          <a:custGeom>
            <a:avLst/>
            <a:gdLst/>
            <a:ahLst/>
            <a:cxnLst/>
            <a:rect l="l" t="t" r="r" b="b"/>
            <a:pathLst>
              <a:path w="2397760" h="1699260">
                <a:moveTo>
                  <a:pt x="0" y="1699196"/>
                </a:moveTo>
                <a:lnTo>
                  <a:pt x="2397188" y="1699196"/>
                </a:lnTo>
                <a:lnTo>
                  <a:pt x="2397188" y="0"/>
                </a:lnTo>
                <a:lnTo>
                  <a:pt x="0" y="0"/>
                </a:lnTo>
                <a:lnTo>
                  <a:pt x="0" y="169919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915771" y="2304008"/>
            <a:ext cx="2381516" cy="157579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 txBox="1"/>
          <p:nvPr/>
        </p:nvSpPr>
        <p:spPr>
          <a:xfrm>
            <a:off x="2481770" y="3831310"/>
            <a:ext cx="109220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Additional </a:t>
            </a:r>
            <a:r>
              <a:rPr dirty="0" sz="800" spc="-120">
                <a:solidFill>
                  <a:srgbClr val="77787B"/>
                </a:solidFill>
                <a:latin typeface="DejaVu Sans"/>
                <a:cs typeface="DejaVu Sans"/>
              </a:rPr>
              <a:t>safety</a:t>
            </a:r>
            <a:r>
              <a:rPr dirty="0" sz="800" spc="-114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connector</a:t>
            </a:r>
            <a:endParaRPr sz="800">
              <a:latin typeface="DejaVu Sans"/>
              <a:cs typeface="DejaVu Sans"/>
            </a:endParaRPr>
          </a:p>
        </p:txBody>
      </p:sp>
      <p:sp>
        <p:nvSpPr>
          <p:cNvPr id="2460" name="object 2460"/>
          <p:cNvSpPr/>
          <p:nvPr/>
        </p:nvSpPr>
        <p:spPr>
          <a:xfrm>
            <a:off x="2560789" y="3472815"/>
            <a:ext cx="50800" cy="376555"/>
          </a:xfrm>
          <a:custGeom>
            <a:avLst/>
            <a:gdLst/>
            <a:ahLst/>
            <a:cxnLst/>
            <a:rect l="l" t="t" r="r" b="b"/>
            <a:pathLst>
              <a:path w="50800" h="376554">
                <a:moveTo>
                  <a:pt x="0" y="0"/>
                </a:moveTo>
                <a:lnTo>
                  <a:pt x="50406" y="376313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 txBox="1"/>
          <p:nvPr/>
        </p:nvSpPr>
        <p:spPr>
          <a:xfrm>
            <a:off x="851268" y="928954"/>
            <a:ext cx="2814320" cy="979169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1100" spc="-25" b="1">
                <a:solidFill>
                  <a:srgbClr val="0066B2"/>
                </a:solidFill>
                <a:latin typeface="Trebuchet MS"/>
                <a:cs typeface="Trebuchet MS"/>
              </a:rPr>
              <a:t>Optional</a:t>
            </a:r>
            <a:endParaRPr sz="11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180"/>
              </a:spcBef>
              <a:tabLst>
                <a:tab pos="240665" algn="l"/>
              </a:tabLst>
            </a:pPr>
            <a:r>
              <a:rPr dirty="0" sz="800" spc="110">
                <a:solidFill>
                  <a:srgbClr val="0066B2"/>
                </a:solidFill>
                <a:latin typeface="Arial Black"/>
                <a:cs typeface="Arial Black"/>
              </a:rPr>
              <a:t>g	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Manager </a:t>
            </a:r>
            <a:r>
              <a:rPr dirty="0" sz="800" spc="-80">
                <a:solidFill>
                  <a:srgbClr val="77787B"/>
                </a:solidFill>
                <a:latin typeface="DejaVu Sans"/>
                <a:cs typeface="DejaVu Sans"/>
              </a:rPr>
              <a:t>IQ </a:t>
            </a:r>
            <a:r>
              <a:rPr dirty="0" sz="800" spc="-125">
                <a:solidFill>
                  <a:srgbClr val="77787B"/>
                </a:solidFill>
                <a:latin typeface="DejaVu Sans"/>
                <a:cs typeface="DejaVu Sans"/>
              </a:rPr>
              <a:t>Easy </a:t>
            </a:r>
            <a:r>
              <a:rPr dirty="0" sz="800" spc="-70">
                <a:solidFill>
                  <a:srgbClr val="77787B"/>
                </a:solidFill>
                <a:latin typeface="DejaVu Sans"/>
                <a:cs typeface="DejaVu Sans"/>
              </a:rPr>
              <a:t>with </a:t>
            </a:r>
            <a:r>
              <a:rPr dirty="0" sz="800" spc="-80">
                <a:solidFill>
                  <a:srgbClr val="77787B"/>
                </a:solidFill>
                <a:latin typeface="DejaVu Sans"/>
                <a:cs typeface="DejaVu Sans"/>
              </a:rPr>
              <a:t>additional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safety</a:t>
            </a:r>
            <a:r>
              <a:rPr dirty="0" sz="800" spc="-160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80">
                <a:solidFill>
                  <a:srgbClr val="77787B"/>
                </a:solidFill>
                <a:latin typeface="DejaVu Sans"/>
                <a:cs typeface="DejaVu Sans"/>
              </a:rPr>
              <a:t>circuit.</a:t>
            </a:r>
            <a:endParaRPr sz="800">
              <a:latin typeface="DejaVu Sans"/>
              <a:cs typeface="DejaVu Sans"/>
            </a:endParaRPr>
          </a:p>
          <a:p>
            <a:pPr marL="240665" marR="5080">
              <a:lnSpc>
                <a:spcPct val="125000"/>
              </a:lnSpc>
            </a:pP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The Manager </a:t>
            </a:r>
            <a:r>
              <a:rPr dirty="0" sz="800" spc="-80">
                <a:solidFill>
                  <a:srgbClr val="77787B"/>
                </a:solidFill>
                <a:latin typeface="DejaVu Sans"/>
                <a:cs typeface="DejaVu Sans"/>
              </a:rPr>
              <a:t>IQ </a:t>
            </a:r>
            <a:r>
              <a:rPr dirty="0" sz="800" spc="-125">
                <a:solidFill>
                  <a:srgbClr val="77787B"/>
                </a:solidFill>
                <a:latin typeface="DejaVu Sans"/>
                <a:cs typeface="DejaVu Sans"/>
              </a:rPr>
              <a:t>Easy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can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be </a:t>
            </a:r>
            <a:r>
              <a:rPr dirty="0" sz="800" spc="-80">
                <a:solidFill>
                  <a:srgbClr val="77787B"/>
                </a:solidFill>
                <a:latin typeface="DejaVu Sans"/>
                <a:cs typeface="DejaVu Sans"/>
              </a:rPr>
              <a:t>supplied </a:t>
            </a:r>
            <a:r>
              <a:rPr dirty="0" sz="800" spc="-70">
                <a:solidFill>
                  <a:srgbClr val="77787B"/>
                </a:solidFill>
                <a:latin typeface="DejaVu Sans"/>
                <a:cs typeface="DejaVu Sans"/>
              </a:rPr>
              <a:t>with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an </a:t>
            </a:r>
            <a:r>
              <a:rPr dirty="0" sz="800" spc="-80">
                <a:solidFill>
                  <a:srgbClr val="77787B"/>
                </a:solidFill>
                <a:latin typeface="DejaVu Sans"/>
                <a:cs typeface="DejaVu Sans"/>
              </a:rPr>
              <a:t>additional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safety  </a:t>
            </a:r>
            <a:r>
              <a:rPr dirty="0" sz="800" spc="-75">
                <a:solidFill>
                  <a:srgbClr val="77787B"/>
                </a:solidFill>
                <a:latin typeface="DejaVu Sans"/>
                <a:cs typeface="DejaVu Sans"/>
              </a:rPr>
              <a:t>circuit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that </a:t>
            </a:r>
            <a:r>
              <a:rPr dirty="0" sz="800" spc="-60">
                <a:solidFill>
                  <a:srgbClr val="77787B"/>
                </a:solidFill>
                <a:latin typeface="DejaVu Sans"/>
                <a:cs typeface="DejaVu Sans"/>
              </a:rPr>
              <a:t>will </a:t>
            </a:r>
            <a:r>
              <a:rPr dirty="0" sz="800" spc="-80">
                <a:solidFill>
                  <a:srgbClr val="77787B"/>
                </a:solidFill>
                <a:latin typeface="DejaVu Sans"/>
                <a:cs typeface="DejaVu Sans"/>
              </a:rPr>
              <a:t>cut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the </a:t>
            </a:r>
            <a:r>
              <a:rPr dirty="0" sz="800" spc="-130">
                <a:solidFill>
                  <a:srgbClr val="77787B"/>
                </a:solidFill>
                <a:latin typeface="DejaVu Sans"/>
                <a:cs typeface="DejaVu Sans"/>
              </a:rPr>
              <a:t>24V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power </a:t>
            </a:r>
            <a:r>
              <a:rPr dirty="0" sz="800" spc="-70">
                <a:solidFill>
                  <a:srgbClr val="77787B"/>
                </a:solidFill>
                <a:latin typeface="DejaVu Sans"/>
                <a:cs typeface="DejaVu Sans"/>
              </a:rPr>
              <a:t>to </a:t>
            </a:r>
            <a:r>
              <a:rPr dirty="0" sz="800" spc="-80">
                <a:solidFill>
                  <a:srgbClr val="77787B"/>
                </a:solidFill>
                <a:latin typeface="DejaVu Sans"/>
                <a:cs typeface="DejaVu Sans"/>
              </a:rPr>
              <a:t>all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connected </a:t>
            </a:r>
            <a:r>
              <a:rPr dirty="0" sz="800" spc="-100">
                <a:solidFill>
                  <a:srgbClr val="77787B"/>
                </a:solidFill>
                <a:latin typeface="DejaVu Sans"/>
                <a:cs typeface="DejaVu Sans"/>
              </a:rPr>
              <a:t>devices. The  </a:t>
            </a:r>
            <a:r>
              <a:rPr dirty="0" sz="800" spc="-75">
                <a:solidFill>
                  <a:srgbClr val="77787B"/>
                </a:solidFill>
                <a:latin typeface="DejaVu Sans"/>
                <a:cs typeface="DejaVu Sans"/>
              </a:rPr>
              <a:t>circuit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is </a:t>
            </a:r>
            <a:r>
              <a:rPr dirty="0" sz="800" spc="-75">
                <a:solidFill>
                  <a:srgbClr val="77787B"/>
                </a:solidFill>
                <a:latin typeface="DejaVu Sans"/>
                <a:cs typeface="DejaVu Sans"/>
              </a:rPr>
              <a:t>controlled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by </a:t>
            </a:r>
            <a:r>
              <a:rPr dirty="0" sz="800" spc="-75">
                <a:solidFill>
                  <a:srgbClr val="77787B"/>
                </a:solidFill>
                <a:latin typeface="DejaVu Sans"/>
                <a:cs typeface="DejaVu Sans"/>
              </a:rPr>
              <a:t>double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contacts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and </a:t>
            </a:r>
            <a:r>
              <a:rPr dirty="0" sz="800" spc="-75">
                <a:solidFill>
                  <a:srgbClr val="77787B"/>
                </a:solidFill>
                <a:latin typeface="DejaVu Sans"/>
                <a:cs typeface="DejaVu Sans"/>
              </a:rPr>
              <a:t>double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feedback 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signal according </a:t>
            </a:r>
            <a:r>
              <a:rPr dirty="0" sz="800" spc="-70">
                <a:solidFill>
                  <a:srgbClr val="77787B"/>
                </a:solidFill>
                <a:latin typeface="DejaVu Sans"/>
                <a:cs typeface="DejaVu Sans"/>
              </a:rPr>
              <a:t>to </a:t>
            </a:r>
            <a:r>
              <a:rPr dirty="0" sz="800" spc="-85">
                <a:solidFill>
                  <a:srgbClr val="77787B"/>
                </a:solidFill>
                <a:latin typeface="DejaVu Sans"/>
                <a:cs typeface="DejaVu Sans"/>
              </a:rPr>
              <a:t>the </a:t>
            </a:r>
            <a:r>
              <a:rPr dirty="0" sz="800" spc="-95">
                <a:solidFill>
                  <a:srgbClr val="77787B"/>
                </a:solidFill>
                <a:latin typeface="DejaVu Sans"/>
                <a:cs typeface="DejaVu Sans"/>
              </a:rPr>
              <a:t>machine </a:t>
            </a:r>
            <a:r>
              <a:rPr dirty="0" sz="800" spc="-105">
                <a:solidFill>
                  <a:srgbClr val="77787B"/>
                </a:solidFill>
                <a:latin typeface="DejaVu Sans"/>
                <a:cs typeface="DejaVu Sans"/>
              </a:rPr>
              <a:t>safety</a:t>
            </a:r>
            <a:r>
              <a:rPr dirty="0" sz="800" spc="-55">
                <a:solidFill>
                  <a:srgbClr val="77787B"/>
                </a:solidFill>
                <a:latin typeface="DejaVu Sans"/>
                <a:cs typeface="DejaVu Sans"/>
              </a:rPr>
              <a:t> </a:t>
            </a:r>
            <a:r>
              <a:rPr dirty="0" sz="800" spc="-90">
                <a:solidFill>
                  <a:srgbClr val="77787B"/>
                </a:solidFill>
                <a:latin typeface="DejaVu Sans"/>
                <a:cs typeface="DejaVu Sans"/>
              </a:rPr>
              <a:t>directive.</a:t>
            </a:r>
            <a:endParaRPr sz="800">
              <a:latin typeface="DejaVu Sans"/>
              <a:cs typeface="DejaVu Sans"/>
            </a:endParaRPr>
          </a:p>
        </p:txBody>
      </p:sp>
      <p:sp>
        <p:nvSpPr>
          <p:cNvPr id="2462" name="object 2462"/>
          <p:cNvSpPr/>
          <p:nvPr/>
        </p:nvSpPr>
        <p:spPr>
          <a:xfrm>
            <a:off x="4398225" y="936002"/>
            <a:ext cx="5225008" cy="255228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 txBox="1"/>
          <p:nvPr/>
        </p:nvSpPr>
        <p:spPr>
          <a:xfrm>
            <a:off x="6457060" y="54026"/>
            <a:ext cx="375920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-155" b="1">
                <a:solidFill>
                  <a:srgbClr val="FFFFFF"/>
                </a:solidFill>
                <a:latin typeface="Verdana"/>
                <a:cs typeface="Verdana"/>
              </a:rPr>
              <a:t>Static </a:t>
            </a:r>
            <a:r>
              <a:rPr dirty="0" sz="1300" spc="-145" b="1">
                <a:solidFill>
                  <a:srgbClr val="FFFFFF"/>
                </a:solidFill>
                <a:latin typeface="Verdana"/>
                <a:cs typeface="Verdana"/>
              </a:rPr>
              <a:t>elimination </a:t>
            </a:r>
            <a:r>
              <a:rPr dirty="0" sz="1300" spc="-340" b="1">
                <a:solidFill>
                  <a:srgbClr val="FFFFFF"/>
                </a:solidFill>
                <a:latin typeface="Verdana"/>
                <a:cs typeface="Verdana"/>
              </a:rPr>
              <a:t>| </a:t>
            </a:r>
            <a:r>
              <a:rPr dirty="0" sz="1300" spc="-195" b="1">
                <a:solidFill>
                  <a:srgbClr val="FFFFFF"/>
                </a:solidFill>
                <a:latin typeface="Verdana"/>
                <a:cs typeface="Verdana"/>
              </a:rPr>
              <a:t>Power </a:t>
            </a:r>
            <a:r>
              <a:rPr dirty="0" sz="1300" spc="-150" b="1">
                <a:solidFill>
                  <a:srgbClr val="FFFFFF"/>
                </a:solidFill>
                <a:latin typeface="Verdana"/>
                <a:cs typeface="Verdana"/>
              </a:rPr>
              <a:t>Units </a:t>
            </a:r>
            <a:r>
              <a:rPr dirty="0" sz="1300" spc="-340" b="1">
                <a:solidFill>
                  <a:srgbClr val="FFFFFF"/>
                </a:solidFill>
                <a:latin typeface="Verdana"/>
                <a:cs typeface="Verdana"/>
              </a:rPr>
              <a:t>| </a:t>
            </a:r>
            <a:r>
              <a:rPr dirty="0" sz="1300" spc="-165" b="1">
                <a:solidFill>
                  <a:srgbClr val="FFFFFF"/>
                </a:solidFill>
                <a:latin typeface="Verdana"/>
                <a:cs typeface="Verdana"/>
              </a:rPr>
              <a:t>Manager </a:t>
            </a:r>
            <a:r>
              <a:rPr dirty="0" sz="1300" spc="-260" b="1">
                <a:solidFill>
                  <a:srgbClr val="FFFFFF"/>
                </a:solidFill>
                <a:latin typeface="Verdana"/>
                <a:cs typeface="Verdana"/>
              </a:rPr>
              <a:t>IQ</a:t>
            </a:r>
            <a:r>
              <a:rPr dirty="0" sz="1300" spc="-295" b="1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dirty="0" sz="1300" spc="-190" b="1">
                <a:solidFill>
                  <a:srgbClr val="FFFFFF"/>
                </a:solidFill>
                <a:latin typeface="Verdana"/>
                <a:cs typeface="Verdana"/>
              </a:rPr>
              <a:t>Easy</a:t>
            </a:r>
            <a:endParaRPr sz="1300">
              <a:latin typeface="Verdana"/>
              <a:cs typeface="Verdana"/>
            </a:endParaRPr>
          </a:p>
        </p:txBody>
      </p:sp>
      <p:sp>
        <p:nvSpPr>
          <p:cNvPr id="2464" name="object 2464"/>
          <p:cNvSpPr/>
          <p:nvPr/>
        </p:nvSpPr>
        <p:spPr>
          <a:xfrm>
            <a:off x="880630" y="7227620"/>
            <a:ext cx="5005705" cy="116839"/>
          </a:xfrm>
          <a:custGeom>
            <a:avLst/>
            <a:gdLst/>
            <a:ahLst/>
            <a:cxnLst/>
            <a:rect l="l" t="t" r="r" b="b"/>
            <a:pathLst>
              <a:path w="5005705" h="116840">
                <a:moveTo>
                  <a:pt x="0" y="116382"/>
                </a:moveTo>
                <a:lnTo>
                  <a:pt x="5005362" y="116382"/>
                </a:lnTo>
                <a:lnTo>
                  <a:pt x="5005362" y="0"/>
                </a:lnTo>
                <a:lnTo>
                  <a:pt x="0" y="0"/>
                </a:lnTo>
                <a:lnTo>
                  <a:pt x="0" y="11638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 txBox="1"/>
          <p:nvPr/>
        </p:nvSpPr>
        <p:spPr>
          <a:xfrm>
            <a:off x="662953" y="7075431"/>
            <a:ext cx="5201920" cy="254000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marL="25400">
              <a:lnSpc>
                <a:spcPts val="1675"/>
              </a:lnSpc>
              <a:spcBef>
                <a:spcPts val="320"/>
              </a:spcBef>
            </a:pPr>
            <a:fld id="{81D60167-4931-47E6-BA6A-407CBD079E47}" type="slidenum">
              <a:rPr dirty="0" baseline="11904" sz="2100" spc="-315">
                <a:solidFill>
                  <a:srgbClr val="231F20"/>
                </a:solidFill>
                <a:latin typeface="DejaVu Sans"/>
                <a:cs typeface="DejaVu Sans"/>
              </a:rPr>
              <a:t>2</a:t>
            </a:fld>
            <a:r>
              <a:rPr dirty="0" baseline="11904" sz="2100" spc="-315">
                <a:solidFill>
                  <a:srgbClr val="231F20"/>
                </a:solidFill>
                <a:latin typeface="DejaVu Sans"/>
                <a:cs typeface="DejaVu Sans"/>
              </a:rPr>
              <a:t> </a:t>
            </a:r>
            <a:r>
              <a:rPr dirty="0" baseline="11904" sz="2100" spc="-262">
                <a:solidFill>
                  <a:srgbClr val="5B6D70"/>
                </a:solidFill>
                <a:latin typeface="DejaVu Sans"/>
                <a:cs typeface="DejaVu Sans"/>
              </a:rPr>
              <a:t>| </a:t>
            </a:r>
            <a:r>
              <a:rPr dirty="0" sz="700" spc="-65">
                <a:solidFill>
                  <a:srgbClr val="231F20"/>
                </a:solidFill>
                <a:latin typeface="DejaVu Sans"/>
                <a:cs typeface="DejaVu Sans"/>
                <a:hlinkClick r:id="rId5"/>
              </a:rPr>
              <a:t>www.simco-ion.co.uk/our-products/static-elimination/power-units/manager-iq-easy </a:t>
            </a:r>
            <a:r>
              <a:rPr dirty="0" sz="700" spc="-90">
                <a:solidFill>
                  <a:srgbClr val="231F20"/>
                </a:solidFill>
                <a:latin typeface="DejaVu Sans"/>
                <a:cs typeface="DejaVu Sans"/>
              </a:rPr>
              <a:t>| </a:t>
            </a:r>
            <a:r>
              <a:rPr dirty="0" sz="700" spc="-75">
                <a:solidFill>
                  <a:srgbClr val="231F20"/>
                </a:solidFill>
                <a:latin typeface="DejaVu Sans"/>
                <a:cs typeface="DejaVu Sans"/>
              </a:rPr>
              <a:t>Static </a:t>
            </a:r>
            <a:r>
              <a:rPr dirty="0" sz="700" spc="-65">
                <a:solidFill>
                  <a:srgbClr val="231F20"/>
                </a:solidFill>
                <a:latin typeface="DejaVu Sans"/>
                <a:cs typeface="DejaVu Sans"/>
              </a:rPr>
              <a:t>elimination </a:t>
            </a:r>
            <a:r>
              <a:rPr dirty="0" sz="700" spc="-90">
                <a:solidFill>
                  <a:srgbClr val="231F20"/>
                </a:solidFill>
                <a:latin typeface="DejaVu Sans"/>
                <a:cs typeface="DejaVu Sans"/>
              </a:rPr>
              <a:t>| </a:t>
            </a:r>
            <a:r>
              <a:rPr dirty="0" sz="700" spc="-70">
                <a:solidFill>
                  <a:srgbClr val="231F20"/>
                </a:solidFill>
                <a:latin typeface="DejaVu Sans"/>
                <a:cs typeface="DejaVu Sans"/>
              </a:rPr>
              <a:t>Power Units </a:t>
            </a:r>
            <a:r>
              <a:rPr dirty="0" sz="700" spc="-90">
                <a:solidFill>
                  <a:srgbClr val="231F20"/>
                </a:solidFill>
                <a:latin typeface="DejaVu Sans"/>
                <a:cs typeface="DejaVu Sans"/>
              </a:rPr>
              <a:t>| </a:t>
            </a:r>
            <a:r>
              <a:rPr dirty="0" sz="700" spc="-80">
                <a:solidFill>
                  <a:srgbClr val="231F20"/>
                </a:solidFill>
                <a:latin typeface="DejaVu Sans"/>
                <a:cs typeface="DejaVu Sans"/>
              </a:rPr>
              <a:t>Manager </a:t>
            </a:r>
            <a:r>
              <a:rPr dirty="0" sz="700" spc="-70">
                <a:solidFill>
                  <a:srgbClr val="231F20"/>
                </a:solidFill>
                <a:latin typeface="DejaVu Sans"/>
                <a:cs typeface="DejaVu Sans"/>
              </a:rPr>
              <a:t>IQ</a:t>
            </a:r>
            <a:r>
              <a:rPr dirty="0" sz="700" spc="55">
                <a:solidFill>
                  <a:srgbClr val="231F20"/>
                </a:solidFill>
                <a:latin typeface="DejaVu Sans"/>
                <a:cs typeface="DejaVu Sans"/>
              </a:rPr>
              <a:t> </a:t>
            </a:r>
            <a:r>
              <a:rPr dirty="0" sz="700" spc="-105">
                <a:solidFill>
                  <a:srgbClr val="231F20"/>
                </a:solidFill>
                <a:latin typeface="DejaVu Sans"/>
                <a:cs typeface="DejaVu Sans"/>
              </a:rPr>
              <a:t>Easy</a:t>
            </a:r>
            <a:endParaRPr sz="700">
              <a:latin typeface="DejaVu Sans"/>
              <a:cs typeface="DejaVu Sans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319066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590567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859959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131447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401348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672835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942266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6213741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6485432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6756933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7026326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7297826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567739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839214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184599" y="6359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455401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726889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996294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267794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537682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809183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6078588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6350076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6621792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6893280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162672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434148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704061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975548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068940" y="754049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319066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590567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859959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131447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401348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672835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942266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6213741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6485432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6756933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026326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297826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567739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839214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184599" y="8720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455401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4726889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996294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5267794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5537682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5809183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6078588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350076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621792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893280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7162672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7434148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7704061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7975548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068940" y="990168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17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17"/>
                </a:lnTo>
                <a:lnTo>
                  <a:pt x="16192" y="23317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319066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590567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859959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131447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401348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5672835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5942266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213741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85432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756933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7026326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7297826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7567739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7839214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184599" y="11082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4455401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4726889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4996294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5267794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5537682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809183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6078588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6350076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6621792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6893280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7162672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7434148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704061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975548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4068940" y="1226273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4319066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4590567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4859959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131447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01348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672835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942266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6213741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6485432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6756933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7026326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297826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567739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839214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4184599" y="1344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4455401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4726889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4996294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5267794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5537682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5809183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607858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6350076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6621792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6893280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7162672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43414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704061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797554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068940" y="1462392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319066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90567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859959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5131447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5401348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5672835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5942266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6213741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6485432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6756933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7026326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297826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567739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839214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184599" y="15804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455401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4726889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4996294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5267794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5537682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5809183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607858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6350076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6621792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6893280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7162672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743414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7704061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97554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4068940" y="1698498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77"/>
                </a:moveTo>
                <a:lnTo>
                  <a:pt x="2794" y="36677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77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39636" y="36677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4319066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4590567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4859959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5131447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5401348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5672835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5942266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6213741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6485432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6756933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7026326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7297826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567739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839214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4184599" y="181656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4455401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4726889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4996294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5267794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5537682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5809183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607858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6350076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6621792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6893280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162672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743414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7704061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797554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4068940" y="1934616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77"/>
                </a:moveTo>
                <a:lnTo>
                  <a:pt x="2794" y="36677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77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39636" y="36677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4319066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4590567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4859959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5131447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5401348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17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68" y="23317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5672835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5942266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17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29" y="23317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6213741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6485432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6756933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7026326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7297826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7567739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7839214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4184599" y="205267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4455401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4726889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4996294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5267794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5537682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5809183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607858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6350076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6621792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6893280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7162672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743414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7704061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797554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4068940" y="217073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4319066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4590567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4859959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5131447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5401348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5672835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5942266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6213741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6485432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6756933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7026326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7297826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7567739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7839214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4184599" y="228879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4455401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4726889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4996294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5267794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5537682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5809183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607858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6350076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6621792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6893280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7162672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743414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7704061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97554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4068940" y="2406840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4319066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4590567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4859959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5131447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5401348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5672835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5942266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6213741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6485432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6756933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026326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7297826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567739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7839214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4184599" y="252491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4455401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4726889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4996294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5267794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5537682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5809183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607858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6350076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6621792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6893280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7162672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743414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7704061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797554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4068940" y="2642958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77"/>
                </a:moveTo>
                <a:lnTo>
                  <a:pt x="2794" y="36677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77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39636" y="36677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4319066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4590567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4859959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5131447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5401348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17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68" y="23317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5672835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5942266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17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29" y="23317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6213741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6485432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6756933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7026326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297826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7567739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839214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4184599" y="27610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4455401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4726889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4996294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5267794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5537682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68" y="59982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5809183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607858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6350076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6621792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6893280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7162672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43414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704061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797554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4068940" y="2879089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52"/>
                </a:moveTo>
                <a:lnTo>
                  <a:pt x="2794" y="36652"/>
                </a:lnTo>
                <a:lnTo>
                  <a:pt x="2794" y="59982"/>
                </a:lnTo>
                <a:lnTo>
                  <a:pt x="16192" y="59982"/>
                </a:lnTo>
                <a:lnTo>
                  <a:pt x="16192" y="36652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39636" y="36652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4319066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4590567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4859959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5131447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5401348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25" y="36677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5672835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5942266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6213741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6485432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6756933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7026326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297826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567739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839214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4184599" y="29971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4455401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4726889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4996294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5267794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5537682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5809183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607858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6350076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6621792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6893280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162672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43414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704061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97554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4068940" y="3115195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52"/>
                </a:moveTo>
                <a:lnTo>
                  <a:pt x="2794" y="36652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52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39636" y="36652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4319066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4590567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4859959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5131447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5401348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5672835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5942266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6213741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6485432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6756933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026326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297826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567739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839214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4184599" y="32332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39"/>
                </a:moveTo>
                <a:lnTo>
                  <a:pt x="23469" y="36639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39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39"/>
                </a:lnTo>
                <a:lnTo>
                  <a:pt x="60312" y="36639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4455401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4726889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4996294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5267794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5537682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5809183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607858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6350076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6621792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6893280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162672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43414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704061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97554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4068940" y="3351301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4319066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4590567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4859959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5131447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5401348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5672835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5942266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6213741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6485432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6756933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026326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297826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567739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839214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4184599" y="34693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4455401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4726889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4996294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5267794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5537682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68" y="23368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5809183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607858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6350076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6621792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68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68"/>
                </a:lnTo>
                <a:lnTo>
                  <a:pt x="36830" y="23368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6893280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7162672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743414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7704061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797554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68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29" y="23368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4068940" y="3587419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4319066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4590567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4859959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5131447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5401348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5672835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5942266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213741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485432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756933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7026326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7297826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7567739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7839214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4184599" y="37054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4455401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4726889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4996294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5267794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5537682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5809183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607858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350076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621792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893280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7162672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743414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7704061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797554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4068940" y="3823525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4319066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4590567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4859959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5131447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5401348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5672835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5942266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213741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485432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756933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7026326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7297826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7567739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7839214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4184599" y="394159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4455401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4726889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4996294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5267794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5537682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5809183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607858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6350076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6621792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6893280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162672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743414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7704061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797554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4068940" y="405964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4319066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4590567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4859959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5131447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5401348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5672835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5942266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6213741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6485432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6756933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026326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297826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567739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839214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4184599" y="4177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4455401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4726889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4996294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5267794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5537682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5809183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07858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350076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621792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893280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162672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43414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704061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97554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4068940" y="4295762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4319066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4590567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4859959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5131447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5401348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5672835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5942266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213741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6485432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6756933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7026326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7297826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7567739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7839214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4184599" y="441382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4455401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4726889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4996294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5267794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5537682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5809183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07858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350076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621792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6893280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162672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43414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704061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797554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4068940" y="4531867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4319066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4590567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4859959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5131447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5401348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5672835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5942266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213741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485432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756933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7026326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7297826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7567739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7839214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4184599" y="4649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4455401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4726889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4996294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5267794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5537682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5809183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607858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6350076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6621792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6893280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7162672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743414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7704061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97554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4068940" y="4767999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4319066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4590567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86" y="36626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4859959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131447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401348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68" y="59969"/>
                </a:lnTo>
                <a:lnTo>
                  <a:pt x="36868" y="36626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25" y="36626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5672835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5942266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29" y="59969"/>
                </a:lnTo>
                <a:lnTo>
                  <a:pt x="36829" y="36626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86" y="36626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6213741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6485432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6756933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026326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297826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567739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839214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4184599" y="48860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4455401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4726889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4996294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5267794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5537682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5809183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607858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6350076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6621792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6893280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7162672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743414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7704061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797554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4068940" y="500410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59994"/>
                </a:lnTo>
                <a:lnTo>
                  <a:pt x="16192" y="59994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4319066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4590567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4859959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5131447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5401348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5672835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5942266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6213741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6485432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6756933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7026326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7297826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567739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839214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4184599" y="5122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4455401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4726889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4996294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5267794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5537682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5809183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607858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6350076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6621792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6893280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162672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43414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704061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97554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4068940" y="5240223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52"/>
                </a:moveTo>
                <a:lnTo>
                  <a:pt x="2794" y="36652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52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39636" y="36652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4319066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4590567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4859959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5131447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5401348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5672835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5942266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6213741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6485432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6756933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026326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297826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567739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839214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4184599" y="535826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4455401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4726889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4996294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5267794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5537682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5809183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607858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6350076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6621792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6893280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162672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43414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704061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97554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4068940" y="5476341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4319066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4590567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4859959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5131447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5401348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5672835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5942266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6213741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6485432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6756933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026326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297826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7567739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7839214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4184599" y="5594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29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55" y="23329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4455401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4726889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4996294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5267794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5537682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5809183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607858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6350076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6621792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6893280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7162672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43414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7704061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797554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4068940" y="5712447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4319066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4590567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4859959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5131447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5401348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5672835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5942266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6213741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6485432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6756933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026326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297826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567739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839214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4184599" y="58304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4455401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4726889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4996294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5267794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5537682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5809183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607858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6350076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6621792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6893280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7162672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43414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704061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97554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4068940" y="5948578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26"/>
                </a:moveTo>
                <a:lnTo>
                  <a:pt x="2794" y="36626"/>
                </a:lnTo>
                <a:lnTo>
                  <a:pt x="2794" y="59982"/>
                </a:lnTo>
                <a:lnTo>
                  <a:pt x="16192" y="59982"/>
                </a:lnTo>
                <a:lnTo>
                  <a:pt x="16192" y="36626"/>
                </a:lnTo>
                <a:close/>
              </a:path>
              <a:path w="40004" h="60325">
                <a:moveTo>
                  <a:pt x="39636" y="23317"/>
                </a:moveTo>
                <a:lnTo>
                  <a:pt x="0" y="23317"/>
                </a:lnTo>
                <a:lnTo>
                  <a:pt x="0" y="36626"/>
                </a:lnTo>
                <a:lnTo>
                  <a:pt x="39636" y="36626"/>
                </a:lnTo>
                <a:lnTo>
                  <a:pt x="39636" y="23317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17"/>
                </a:lnTo>
                <a:lnTo>
                  <a:pt x="16192" y="23317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4319066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4590567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4859959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5131447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5401348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5672835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5942266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6213741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6485432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6756933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026326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297826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567739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839214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4068927" y="6089980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5">
                <a:moveTo>
                  <a:pt x="0" y="0"/>
                </a:moveTo>
                <a:lnTo>
                  <a:pt x="30670" y="0"/>
                </a:lnTo>
                <a:lnTo>
                  <a:pt x="30670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4184599" y="606661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4331017" y="608998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4455401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4601845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4726889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4873320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4996294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5142712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5267794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5414225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5537682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5684126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5809183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5955601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607858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6225006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6350076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6496507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6621792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6768185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6893280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039686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162672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309104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43414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580591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704061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850479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97554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4068940" y="6184671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4194721" y="6208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4319066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4465485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4590567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86" y="36626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4736972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4859959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5006390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5131447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5277878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5401348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68" y="59969"/>
                </a:lnTo>
                <a:lnTo>
                  <a:pt x="36868" y="36626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25" y="36626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5547791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5672835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5819279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5942266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29" y="59969"/>
                </a:lnTo>
                <a:lnTo>
                  <a:pt x="36829" y="36626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86" y="36626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6088672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6213741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6360185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6485432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6631863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6756933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6903364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026326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172769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297826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567739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839214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4068927" y="6326098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5">
                <a:moveTo>
                  <a:pt x="0" y="0"/>
                </a:moveTo>
                <a:lnTo>
                  <a:pt x="30670" y="0"/>
                </a:lnTo>
                <a:lnTo>
                  <a:pt x="30670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4184599" y="63027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4331017" y="632609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4455401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4601845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4726889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4873320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4996294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5142712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5267794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5414225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5537682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5684126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5809183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5955601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607858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6225006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6350076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6496507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6621792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6768185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6893280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039686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162672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43414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704061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97554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4068940" y="6420788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20"/>
                </a:lnTo>
                <a:lnTo>
                  <a:pt x="16192" y="60020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55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55"/>
                </a:lnTo>
                <a:lnTo>
                  <a:pt x="16192" y="23355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4194721" y="6444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4319066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4465485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4590567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4736972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4859959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5006390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5131447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5277878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5401348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5547791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5672835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5819279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5942266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6088672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6213741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6360185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6485432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6631863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6756933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6903364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7026326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7172769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7297826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7567739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7839214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4068927" y="6562242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4">
                <a:moveTo>
                  <a:pt x="0" y="0"/>
                </a:moveTo>
                <a:lnTo>
                  <a:pt x="30670" y="0"/>
                </a:lnTo>
                <a:lnTo>
                  <a:pt x="30670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4184599" y="65388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4331017" y="656224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4455401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4601845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4726889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4873320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4996294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5142712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5267794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5414225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5537682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5684126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5809183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5955601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607858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6225006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6350076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6496507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6621792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6768185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6893280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7039686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7162672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743414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7704061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797554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4068940" y="6656922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52"/>
                </a:moveTo>
                <a:lnTo>
                  <a:pt x="2794" y="36652"/>
                </a:lnTo>
                <a:lnTo>
                  <a:pt x="2794" y="59982"/>
                </a:lnTo>
                <a:lnTo>
                  <a:pt x="16192" y="59982"/>
                </a:lnTo>
                <a:lnTo>
                  <a:pt x="16192" y="36652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39636" y="36652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4194721" y="668028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4319066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4465485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4590567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4736972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4859959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5006390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5131447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5277878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5401348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5" y="36664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5547791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5672835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5819279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5942266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6088672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6213741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6360185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6485432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6631863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6756933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6903364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7026326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7172769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7297826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7567739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7839214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4068927" y="6798323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4">
                <a:moveTo>
                  <a:pt x="0" y="0"/>
                </a:moveTo>
                <a:lnTo>
                  <a:pt x="30670" y="0"/>
                </a:lnTo>
                <a:lnTo>
                  <a:pt x="30670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4184599" y="67749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4331017" y="67983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4455401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4601845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4726889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4873320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4996294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5142712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5267794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5414225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5537682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5684126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5809183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5955601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607858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6225006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6350076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6496507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6621792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6768185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6893280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7039686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7162672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743414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7704061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797554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4068940" y="689302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64"/>
                </a:moveTo>
                <a:lnTo>
                  <a:pt x="2794" y="36664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64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39636" y="36664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4194721" y="69164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4319066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4465485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4590567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4736972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4859959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5006390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5131447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5277878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5401348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68" y="59969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5547791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5672835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5819279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5942266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29" y="59969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6088672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6213741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6360185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6485432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6631863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6756933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6903364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7026326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7172769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7297826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567739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7839214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4068927" y="7034441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4">
                <a:moveTo>
                  <a:pt x="0" y="0"/>
                </a:moveTo>
                <a:lnTo>
                  <a:pt x="30670" y="0"/>
                </a:lnTo>
                <a:lnTo>
                  <a:pt x="30670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4184599" y="70110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4331017" y="703444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4455401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4601845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4726889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4873320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4996294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5142712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5267794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5414225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5537682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5684126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5809183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5955601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607858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6225006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6350076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6496507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6621792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6768185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6893280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7039686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7162672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743414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7704061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797554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4068940" y="712914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52"/>
                </a:moveTo>
                <a:lnTo>
                  <a:pt x="2794" y="36652"/>
                </a:lnTo>
                <a:lnTo>
                  <a:pt x="2794" y="60007"/>
                </a:lnTo>
                <a:lnTo>
                  <a:pt x="16192" y="60007"/>
                </a:lnTo>
                <a:lnTo>
                  <a:pt x="16192" y="36652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39636" y="36652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4194721" y="715251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46"/>
                </a:lnTo>
                <a:lnTo>
                  <a:pt x="0" y="13246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4319066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4465485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4590567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4736972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4859959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5006390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5131447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5277878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5401348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5547791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5672835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5819279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5942266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6088672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6213741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6360185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6485432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6631863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6756933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6903364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7026326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7172769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7297826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7567739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7839214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4184599" y="724719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4455401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4726889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4996294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5267794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5537682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5809183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5955601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607858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6225006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6350076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6496507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6621792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6768185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6893280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7039686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7162672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7309104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743414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7580591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7704061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7850479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797554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4068940" y="7365264"/>
            <a:ext cx="40005" cy="60325"/>
          </a:xfrm>
          <a:custGeom>
            <a:avLst/>
            <a:gdLst/>
            <a:ahLst/>
            <a:cxnLst/>
            <a:rect l="l" t="t" r="r" b="b"/>
            <a:pathLst>
              <a:path w="40004" h="60325">
                <a:moveTo>
                  <a:pt x="16192" y="36626"/>
                </a:moveTo>
                <a:lnTo>
                  <a:pt x="2794" y="36626"/>
                </a:lnTo>
                <a:lnTo>
                  <a:pt x="2794" y="59982"/>
                </a:lnTo>
                <a:lnTo>
                  <a:pt x="16192" y="59982"/>
                </a:lnTo>
                <a:lnTo>
                  <a:pt x="16192" y="36626"/>
                </a:lnTo>
                <a:close/>
              </a:path>
              <a:path w="40004" h="60325">
                <a:moveTo>
                  <a:pt x="39636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39636" y="36626"/>
                </a:lnTo>
                <a:lnTo>
                  <a:pt x="39636" y="23342"/>
                </a:lnTo>
                <a:close/>
              </a:path>
              <a:path w="40004" h="60325">
                <a:moveTo>
                  <a:pt x="16192" y="0"/>
                </a:moveTo>
                <a:lnTo>
                  <a:pt x="2794" y="0"/>
                </a:lnTo>
                <a:lnTo>
                  <a:pt x="2794" y="23342"/>
                </a:lnTo>
                <a:lnTo>
                  <a:pt x="16192" y="23342"/>
                </a:lnTo>
                <a:lnTo>
                  <a:pt x="1619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4194721" y="738863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4319066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4465485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4590567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4736972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4859959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5006390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5131447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5277878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5401348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5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5" y="36652"/>
                </a:lnTo>
                <a:lnTo>
                  <a:pt x="60325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5547791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5672835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5819279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5942266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6088672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6213741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6360185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6485432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6631863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6756933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6903364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7026326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7172769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7297826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7444244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7567739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7714145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7839214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7985620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4068927" y="7506678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4">
                <a:moveTo>
                  <a:pt x="0" y="0"/>
                </a:moveTo>
                <a:lnTo>
                  <a:pt x="30670" y="0"/>
                </a:lnTo>
                <a:lnTo>
                  <a:pt x="30670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4184599" y="748330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4331017" y="750667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4455401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4601845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4726889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4873320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4996294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5142712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81" y="0"/>
                </a:lnTo>
                <a:lnTo>
                  <a:pt x="40081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5267794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5414225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5537682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5684126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5809183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5955601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607858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6225006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39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6350076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6496507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6621792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6768185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6893280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7039686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7162672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7309104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743414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7580591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7704061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7850479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797554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8113763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8383676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8655177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8924594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77"/>
                </a:lnTo>
                <a:close/>
              </a:path>
              <a:path w="60325" h="60325">
                <a:moveTo>
                  <a:pt x="60274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74" y="36677"/>
                </a:lnTo>
                <a:lnTo>
                  <a:pt x="60274" y="23355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55"/>
                </a:lnTo>
                <a:lnTo>
                  <a:pt x="36830" y="23355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9196069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9467760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9739261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10008654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10280142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10550055" y="45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8250110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8519998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8791511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9060916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9332391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9604108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9875583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10144988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10416476" y="1638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8113763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8383676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8655177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8924594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9196069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9467760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9739261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10008654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10280142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10550055" y="2819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8125053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8250110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29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55" y="23329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8396541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8519998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29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68" y="23329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8666441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8791511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29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29"/>
                </a:lnTo>
                <a:lnTo>
                  <a:pt x="36842" y="23329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8937917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9060916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29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29"/>
                </a:lnTo>
                <a:lnTo>
                  <a:pt x="36829" y="23329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9207347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9332391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29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29"/>
                </a:lnTo>
                <a:lnTo>
                  <a:pt x="36842" y="23329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9478835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9604108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29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29"/>
                </a:lnTo>
                <a:lnTo>
                  <a:pt x="36842" y="23329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9750514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9875583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29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29"/>
                </a:lnTo>
                <a:lnTo>
                  <a:pt x="36842" y="23329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10022001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10144988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29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55" y="23329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10291432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10416476" y="4000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29"/>
                </a:moveTo>
                <a:lnTo>
                  <a:pt x="0" y="23329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29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29"/>
                </a:lnTo>
                <a:lnTo>
                  <a:pt x="36842" y="23329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10562907" y="4234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8113763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8383676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8655177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8924594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9196069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9467760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9739261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10008654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10280142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10426586" y="54146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10550055" y="5180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8250110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8519998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8791511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9060916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9332391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9604108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9875583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10144988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10291432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10416476" y="6361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10562907" y="65952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8113763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8383676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8655177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8924594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9196069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9467760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9739261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10008654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10280142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10426586" y="77758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10550055" y="7541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8250110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8519998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8791511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9060916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9332391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9604108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9875583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10144988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10291432" y="89562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10416476" y="872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10562907" y="89562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8113763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8383676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8655177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8924594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9196069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9467760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9739261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10008654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10280142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10426586" y="101371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10550055" y="9903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8250110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8519998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8791511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9060916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9332391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9604108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9875583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10144988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10291432" y="113174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10416476" y="11083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10562907" y="113174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8113763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8383676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8655177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8924594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9196069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9467760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9739261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10008654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10280142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10426586" y="124980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10550055" y="12264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8250110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851999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8791511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9060916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9332391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960410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9875583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10144988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10291432" y="136786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10416476" y="13444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10562907" y="136786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8113763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8383676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8655177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8924594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9196069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9467760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9739261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10008654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10280142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10426586" y="14859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10550055" y="1462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8250110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851999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8791511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9060916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9332391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960410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9875583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10144988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10291432" y="160398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10416476" y="15805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10562907" y="160398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8113763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8383676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8655177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8924594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9196069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9467760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9739261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10008654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10280142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10426586" y="172203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10550055" y="1698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8250110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851999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8791511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9060916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9332391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960410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9875583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10144988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10291432" y="184010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10416476" y="18166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10562907" y="184010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8113763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8383676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8655177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8924594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17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30" y="23317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9196069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9467760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9739261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10008654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10280142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10426586" y="195814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10550055" y="19347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8250110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851999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8791511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9060916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9332391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960410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9875583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10144988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10291432" y="207620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10416476" y="2052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10562907" y="207620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8113763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8383676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8655177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8924594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9196069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9467760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9739261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10008654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10280142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10426586" y="219426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10550055" y="21708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8250110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851999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8791511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9060916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9332391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960410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9875583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10144988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10291432" y="231231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10416476" y="22889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10562907" y="231231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8113763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8383676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8655177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8924594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9196069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9467760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9739261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10008654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10280142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10426586" y="243037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10550055" y="24069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8250110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851999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8791511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9060916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9332391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960410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9875583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10144988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10291432" y="254844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10416476" y="2525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10562907" y="254844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8113763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8383676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8655177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8924594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17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17"/>
                </a:lnTo>
                <a:lnTo>
                  <a:pt x="36830" y="23317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9196069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9467760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9739261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10008654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10280142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42" y="23317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10426586" y="266649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10550055" y="264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17"/>
                </a:moveTo>
                <a:lnTo>
                  <a:pt x="0" y="23317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17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17"/>
                </a:lnTo>
                <a:lnTo>
                  <a:pt x="36855" y="23317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8250110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851999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8791511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9060916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9332391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960410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9875583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10144988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10291432" y="278456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10416476" y="27611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10562907" y="278456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8113763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8383676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8655177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8924594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77"/>
                </a:moveTo>
                <a:lnTo>
                  <a:pt x="23444" y="36677"/>
                </a:lnTo>
                <a:lnTo>
                  <a:pt x="23444" y="60020"/>
                </a:lnTo>
                <a:lnTo>
                  <a:pt x="36830" y="60020"/>
                </a:lnTo>
                <a:lnTo>
                  <a:pt x="36830" y="36677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74" y="36677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9196069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9467760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9739261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10008654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10280142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10426586" y="290261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10550055" y="28792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8250110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851999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4" y="36652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8791511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9060916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9332391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960410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9875583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10144988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10291432" y="302064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10416476" y="29972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10562907" y="302064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8113763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8383676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8655177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8924594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9196069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9467760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9739261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10008654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10280142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10426586" y="31387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10550055" y="31153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8250110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851999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8791511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9060916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9332391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960410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9875583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10144988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10291432" y="325677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10416476" y="3233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10562907" y="325677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8113763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8383676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8655177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8924594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9196069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9467760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9739261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10008654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10280142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10426586" y="337483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10550055" y="33514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8250110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851999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68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68" y="23368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8791511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9060916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68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29" y="23368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9332391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960410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9875583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10144988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55" y="23368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10291432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10416476" y="34694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68"/>
                </a:moveTo>
                <a:lnTo>
                  <a:pt x="0" y="23368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68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68"/>
                </a:lnTo>
                <a:lnTo>
                  <a:pt x="36842" y="23368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10562907" y="34929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8113763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8383676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8655177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8924594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9196069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9467760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9739261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10008654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10280142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10426586" y="361094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10550055" y="35875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8250110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851999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68" y="59982"/>
                </a:lnTo>
                <a:lnTo>
                  <a:pt x="36868" y="36652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24" y="36652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8791511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9060916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29" y="59982"/>
                </a:lnTo>
                <a:lnTo>
                  <a:pt x="36829" y="36652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86" y="36652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9332391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960410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9875583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10144988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10291432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10416476" y="37056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10562907" y="372901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8113763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8383676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8655177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8924594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9196069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9467760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9739261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10008654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10280142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10426586" y="384705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10550055" y="382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8250110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851999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8791511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9060916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9332391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960410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9875583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10144988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10291432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10416476" y="3941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10562907" y="39651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8113763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8383676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8655177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8924594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9196069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9467760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9739261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10008654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10280142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10426586" y="408317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10550055" y="40597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8250110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851999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8791511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9060916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9332391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960410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9875583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10144988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10291432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10416476" y="4177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10562907" y="420123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8113763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8383676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8655177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8924594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9196069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9467760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9739261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10008654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10280142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10426586" y="431929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10550055" y="42959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8250110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851999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8791511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9060916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9332391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960410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9875583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10144988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10291432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10416476" y="44139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10562907" y="443735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8113763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8383676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8655177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8924594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9196069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9467760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9739261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10008654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10280142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10426586" y="455540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10550055" y="45320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8250110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851999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8791511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9060916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9332391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960410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9875583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10144988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10291432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10416476" y="4650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10562907" y="467347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8113763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8383676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8655177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8924594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30" y="59969"/>
                </a:lnTo>
                <a:lnTo>
                  <a:pt x="36830" y="36626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74" y="36626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9196069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9467760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9739261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10008654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10280142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10426586" y="479150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10550055" y="476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8250110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851999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8791511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9060916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9332391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960410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9875583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10144988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10291432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10416476" y="4886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10562907" y="490959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8113763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8383676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8655177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8924594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9196069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9467760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9739261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10008654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10280142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10426586" y="502762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10550055" y="5004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8250110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851999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8791511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9060916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9332391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960410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9875583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10144988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10291432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10416476" y="51223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10562907" y="514569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8113763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8383676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8655177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8924594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9196069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9467760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9739261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10008654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10280142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10426586" y="526374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10550055" y="52403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8250110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851999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8791511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9060916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9332391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960410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9875583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10144988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10291432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10416476" y="5358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10562907" y="5381815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8113763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8383676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8655177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8924594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9196069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9467760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9739261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10008654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10280142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10426586" y="5499874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10550055" y="5476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8250110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851999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68" y="60020"/>
                </a:lnTo>
                <a:lnTo>
                  <a:pt x="36868" y="36677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24" y="36677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8791511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9060916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29" y="60020"/>
                </a:lnTo>
                <a:lnTo>
                  <a:pt x="36829" y="36677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86" y="36677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9332391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960410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9875583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56" y="36677"/>
                </a:lnTo>
                <a:lnTo>
                  <a:pt x="23456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299" y="36677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10144988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55" y="60020"/>
                </a:lnTo>
                <a:lnTo>
                  <a:pt x="36855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10291432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10416476" y="5594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77"/>
                </a:moveTo>
                <a:lnTo>
                  <a:pt x="23469" y="36677"/>
                </a:lnTo>
                <a:lnTo>
                  <a:pt x="23469" y="60020"/>
                </a:lnTo>
                <a:lnTo>
                  <a:pt x="36842" y="60020"/>
                </a:lnTo>
                <a:lnTo>
                  <a:pt x="36842" y="36677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77"/>
                </a:lnTo>
                <a:lnTo>
                  <a:pt x="60312" y="36677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10562907" y="561793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8113763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8383676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8655177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8924594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60007"/>
                </a:lnTo>
                <a:lnTo>
                  <a:pt x="36830" y="60007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9196069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9467760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9739261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10008654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10280142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10426586" y="573596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10550055" y="57125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8250110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851999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68" y="59994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8791511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9060916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29" y="59994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9332391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960410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9875583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10144988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10291432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10416476" y="5830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10562907" y="58540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8113763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8383676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8655177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8924594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9196069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9467760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9739261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10008654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10280142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10426586" y="597208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10550055" y="59487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8125053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8250110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8396541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851999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8666441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8791511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8937917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9060916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9207347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9332391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9478835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960410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9750514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9875583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10022001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10144988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10291432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10416476" y="60667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10562907" y="609017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8113763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8383676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8655177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8924594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26"/>
                </a:moveTo>
                <a:lnTo>
                  <a:pt x="23444" y="36626"/>
                </a:lnTo>
                <a:lnTo>
                  <a:pt x="23444" y="59969"/>
                </a:lnTo>
                <a:lnTo>
                  <a:pt x="36830" y="59969"/>
                </a:lnTo>
                <a:lnTo>
                  <a:pt x="36830" y="36626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74" y="36626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9196069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9467760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9739261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56" y="36626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299" y="36626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10008654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10280142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10426586" y="620821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10550055" y="6184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26"/>
                </a:moveTo>
                <a:lnTo>
                  <a:pt x="23469" y="36626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26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26"/>
                </a:lnTo>
                <a:lnTo>
                  <a:pt x="60312" y="36626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8250110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851999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8791511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9060916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9332391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960410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9875583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10144988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10291432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10416476" y="63028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10562907" y="6326251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8113763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8383676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8655177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8924594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9196069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9467760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9739261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10008654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10280142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10426586" y="644432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5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10550055" y="64209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8250110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851999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8791511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9060916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9332391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960410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9875583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10144988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10291432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10416476" y="65389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10562907" y="6562369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8113763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8383676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8655177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8924594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64"/>
                </a:moveTo>
                <a:lnTo>
                  <a:pt x="23444" y="36664"/>
                </a:lnTo>
                <a:lnTo>
                  <a:pt x="23444" y="59994"/>
                </a:lnTo>
                <a:lnTo>
                  <a:pt x="36830" y="59994"/>
                </a:lnTo>
                <a:lnTo>
                  <a:pt x="36830" y="36664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74" y="36664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9196069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9467760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9739261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10008654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10280142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42" y="59994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10426586" y="668042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10550055" y="6657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59994"/>
                </a:lnTo>
                <a:lnTo>
                  <a:pt x="36855" y="59994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8250110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851999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8791511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9060916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9332391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960410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9875583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10144988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10291432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10416476" y="6775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10562907" y="679851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8113763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8383676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8655177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8924594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69"/>
                </a:lnTo>
                <a:lnTo>
                  <a:pt x="36830" y="59969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9196069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9467760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9739261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10008654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10280142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42" y="59969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10426586" y="6916546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10550055" y="68931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69"/>
                </a:lnTo>
                <a:lnTo>
                  <a:pt x="36855" y="59969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8250110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851999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8791511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9060916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9332391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960410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9875583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10144988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10291432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10416476" y="70112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10562907" y="7034618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8113763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8383676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8655177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8924594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9196069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9467760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9739261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10008654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10280142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10426586" y="7152652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10550055" y="71292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8125053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8250110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8396541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851999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55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68" y="23355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8666441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8791511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8937917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9060916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55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29" y="23355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9207347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9332391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9478835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960410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9750514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9875583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10022001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10144988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55" y="23355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10291432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10416476" y="72473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55"/>
                </a:moveTo>
                <a:lnTo>
                  <a:pt x="0" y="23355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55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55"/>
                </a:lnTo>
                <a:lnTo>
                  <a:pt x="36842" y="23355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10562907" y="7270737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8113763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8260206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8383676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8530120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8655177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8801595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8924594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30" y="36652"/>
                </a:moveTo>
                <a:lnTo>
                  <a:pt x="23444" y="36652"/>
                </a:lnTo>
                <a:lnTo>
                  <a:pt x="23444" y="59982"/>
                </a:lnTo>
                <a:lnTo>
                  <a:pt x="36830" y="59982"/>
                </a:lnTo>
                <a:lnTo>
                  <a:pt x="36830" y="36652"/>
                </a:lnTo>
                <a:close/>
              </a:path>
              <a:path w="60325" h="60325">
                <a:moveTo>
                  <a:pt x="60274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74" y="36652"/>
                </a:lnTo>
                <a:lnTo>
                  <a:pt x="60274" y="23342"/>
                </a:lnTo>
                <a:close/>
              </a:path>
              <a:path w="60325" h="60325">
                <a:moveTo>
                  <a:pt x="36830" y="0"/>
                </a:moveTo>
                <a:lnTo>
                  <a:pt x="23444" y="0"/>
                </a:lnTo>
                <a:lnTo>
                  <a:pt x="23444" y="23342"/>
                </a:lnTo>
                <a:lnTo>
                  <a:pt x="36830" y="23342"/>
                </a:lnTo>
                <a:lnTo>
                  <a:pt x="3683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9070987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9196069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9342501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9467760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9614192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9739261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56" y="36652"/>
                </a:lnTo>
                <a:lnTo>
                  <a:pt x="23456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299" y="36652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9885680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10008654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10155084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10280142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42" y="59982"/>
                </a:lnTo>
                <a:lnTo>
                  <a:pt x="36842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10426586" y="7388783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20"/>
                </a:lnTo>
                <a:lnTo>
                  <a:pt x="0" y="13220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10550055" y="73654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52"/>
                </a:moveTo>
                <a:lnTo>
                  <a:pt x="23469" y="36652"/>
                </a:lnTo>
                <a:lnTo>
                  <a:pt x="23469" y="59982"/>
                </a:lnTo>
                <a:lnTo>
                  <a:pt x="36855" y="59982"/>
                </a:lnTo>
                <a:lnTo>
                  <a:pt x="36855" y="36652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52"/>
                </a:lnTo>
                <a:lnTo>
                  <a:pt x="60312" y="36652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8125053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8250110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8396541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851999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68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68" y="60007"/>
                </a:lnTo>
                <a:lnTo>
                  <a:pt x="36868" y="36664"/>
                </a:lnTo>
                <a:close/>
              </a:path>
              <a:path w="60325" h="60325">
                <a:moveTo>
                  <a:pt x="60324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24" y="36664"/>
                </a:lnTo>
                <a:lnTo>
                  <a:pt x="60324" y="23342"/>
                </a:lnTo>
                <a:close/>
              </a:path>
              <a:path w="60325" h="60325">
                <a:moveTo>
                  <a:pt x="36868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68" y="23342"/>
                </a:lnTo>
                <a:lnTo>
                  <a:pt x="36868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8666441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8791511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8937917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9060916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29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29" y="60007"/>
                </a:lnTo>
                <a:lnTo>
                  <a:pt x="36829" y="36664"/>
                </a:lnTo>
                <a:close/>
              </a:path>
              <a:path w="60325" h="60325">
                <a:moveTo>
                  <a:pt x="60286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86" y="36664"/>
                </a:lnTo>
                <a:lnTo>
                  <a:pt x="60286" y="23342"/>
                </a:lnTo>
                <a:close/>
              </a:path>
              <a:path w="60325" h="60325">
                <a:moveTo>
                  <a:pt x="36829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29" y="23342"/>
                </a:lnTo>
                <a:lnTo>
                  <a:pt x="36829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9207347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9332391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9478835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960410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9750514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9875583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56" y="36664"/>
                </a:lnTo>
                <a:lnTo>
                  <a:pt x="23456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299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299" y="36664"/>
                </a:lnTo>
                <a:lnTo>
                  <a:pt x="60299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56" y="0"/>
                </a:lnTo>
                <a:lnTo>
                  <a:pt x="23456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10022001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68" y="0"/>
                </a:lnTo>
                <a:lnTo>
                  <a:pt x="40068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10144988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55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55" y="60007"/>
                </a:lnTo>
                <a:lnTo>
                  <a:pt x="36855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55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55" y="23342"/>
                </a:lnTo>
                <a:lnTo>
                  <a:pt x="36855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10291432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10416476" y="74834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6842" y="36664"/>
                </a:moveTo>
                <a:lnTo>
                  <a:pt x="23469" y="36664"/>
                </a:lnTo>
                <a:lnTo>
                  <a:pt x="23469" y="60007"/>
                </a:lnTo>
                <a:lnTo>
                  <a:pt x="36842" y="60007"/>
                </a:lnTo>
                <a:lnTo>
                  <a:pt x="36842" y="36664"/>
                </a:lnTo>
                <a:close/>
              </a:path>
              <a:path w="60325" h="60325">
                <a:moveTo>
                  <a:pt x="60312" y="23342"/>
                </a:moveTo>
                <a:lnTo>
                  <a:pt x="0" y="23342"/>
                </a:lnTo>
                <a:lnTo>
                  <a:pt x="0" y="36664"/>
                </a:lnTo>
                <a:lnTo>
                  <a:pt x="60312" y="36664"/>
                </a:lnTo>
                <a:lnTo>
                  <a:pt x="60312" y="23342"/>
                </a:lnTo>
                <a:close/>
              </a:path>
              <a:path w="60325" h="60325">
                <a:moveTo>
                  <a:pt x="36842" y="0"/>
                </a:moveTo>
                <a:lnTo>
                  <a:pt x="23469" y="0"/>
                </a:lnTo>
                <a:lnTo>
                  <a:pt x="23469" y="23342"/>
                </a:lnTo>
                <a:lnTo>
                  <a:pt x="36842" y="23342"/>
                </a:lnTo>
                <a:lnTo>
                  <a:pt x="36842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10562907" y="7506830"/>
            <a:ext cx="40640" cy="13335"/>
          </a:xfrm>
          <a:custGeom>
            <a:avLst/>
            <a:gdLst/>
            <a:ahLst/>
            <a:cxnLst/>
            <a:rect l="l" t="t" r="r" b="b"/>
            <a:pathLst>
              <a:path w="40640" h="13334">
                <a:moveTo>
                  <a:pt x="0" y="0"/>
                </a:moveTo>
                <a:lnTo>
                  <a:pt x="40055" y="0"/>
                </a:lnTo>
                <a:lnTo>
                  <a:pt x="40055" y="13233"/>
                </a:lnTo>
                <a:lnTo>
                  <a:pt x="0" y="13233"/>
                </a:lnTo>
                <a:lnTo>
                  <a:pt x="0" y="0"/>
                </a:lnTo>
                <a:close/>
              </a:path>
            </a:pathLst>
          </a:custGeom>
          <a:solidFill>
            <a:srgbClr val="BB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12" y="1028"/>
            <a:ext cx="4068914" cy="75589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3898798" y="0"/>
            <a:ext cx="6793230" cy="396240"/>
          </a:xfrm>
          <a:custGeom>
            <a:avLst/>
            <a:gdLst/>
            <a:ahLst/>
            <a:cxnLst/>
            <a:rect l="l" t="t" r="r" b="b"/>
            <a:pathLst>
              <a:path w="6793230" h="396240">
                <a:moveTo>
                  <a:pt x="0" y="396011"/>
                </a:moveTo>
                <a:lnTo>
                  <a:pt x="6793204" y="396011"/>
                </a:lnTo>
                <a:lnTo>
                  <a:pt x="6793204" y="0"/>
                </a:lnTo>
                <a:lnTo>
                  <a:pt x="0" y="0"/>
                </a:lnTo>
                <a:lnTo>
                  <a:pt x="0" y="396011"/>
                </a:lnTo>
                <a:close/>
              </a:path>
            </a:pathLst>
          </a:custGeom>
          <a:solidFill>
            <a:srgbClr val="FFC2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740727" y="492010"/>
            <a:ext cx="9462770" cy="5545455"/>
          </a:xfrm>
          <a:custGeom>
            <a:avLst/>
            <a:gdLst/>
            <a:ahLst/>
            <a:cxnLst/>
            <a:rect l="l" t="t" r="r" b="b"/>
            <a:pathLst>
              <a:path w="9462770" h="5545455">
                <a:moveTo>
                  <a:pt x="0" y="5545099"/>
                </a:moveTo>
                <a:lnTo>
                  <a:pt x="9462541" y="5545099"/>
                </a:lnTo>
                <a:lnTo>
                  <a:pt x="9462541" y="0"/>
                </a:lnTo>
                <a:lnTo>
                  <a:pt x="0" y="0"/>
                </a:lnTo>
                <a:lnTo>
                  <a:pt x="0" y="55450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7229512" y="6163208"/>
            <a:ext cx="2995295" cy="1038225"/>
          </a:xfrm>
          <a:custGeom>
            <a:avLst/>
            <a:gdLst/>
            <a:ahLst/>
            <a:cxnLst/>
            <a:rect l="l" t="t" r="r" b="b"/>
            <a:pathLst>
              <a:path w="2995295" h="1038225">
                <a:moveTo>
                  <a:pt x="0" y="1037615"/>
                </a:moveTo>
                <a:lnTo>
                  <a:pt x="2994812" y="1037615"/>
                </a:lnTo>
                <a:lnTo>
                  <a:pt x="2994812" y="0"/>
                </a:lnTo>
                <a:lnTo>
                  <a:pt x="0" y="0"/>
                </a:lnTo>
                <a:lnTo>
                  <a:pt x="0" y="103761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 txBox="1"/>
          <p:nvPr/>
        </p:nvSpPr>
        <p:spPr>
          <a:xfrm>
            <a:off x="7288821" y="6170084"/>
            <a:ext cx="1446530" cy="1003300"/>
          </a:xfrm>
          <a:prstGeom prst="rect">
            <a:avLst/>
          </a:prstGeom>
        </p:spPr>
        <p:txBody>
          <a:bodyPr wrap="square" lIns="0" tIns="546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dirty="0" sz="900" spc="-135" b="1">
                <a:solidFill>
                  <a:srgbClr val="005DAA"/>
                </a:solidFill>
                <a:latin typeface="Verdana"/>
                <a:cs typeface="Verdana"/>
              </a:rPr>
              <a:t>Simco-Ion</a:t>
            </a:r>
            <a:r>
              <a:rPr dirty="0" sz="900" spc="-120" b="1">
                <a:solidFill>
                  <a:srgbClr val="005DAA"/>
                </a:solidFill>
                <a:latin typeface="Verdana"/>
                <a:cs typeface="Verdana"/>
              </a:rPr>
              <a:t> </a:t>
            </a:r>
            <a:r>
              <a:rPr dirty="0" sz="900" spc="-114" b="1">
                <a:solidFill>
                  <a:srgbClr val="005DAA"/>
                </a:solidFill>
                <a:latin typeface="Verdana"/>
                <a:cs typeface="Verdana"/>
              </a:rPr>
              <a:t>Netherlands</a:t>
            </a:r>
            <a:endParaRPr sz="9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dirty="0" sz="750" spc="-30">
                <a:solidFill>
                  <a:srgbClr val="77787B"/>
                </a:solidFill>
                <a:latin typeface="Trebuchet MS"/>
                <a:cs typeface="Trebuchet MS"/>
              </a:rPr>
              <a:t>Postbus</a:t>
            </a:r>
            <a:r>
              <a:rPr dirty="0" sz="750" spc="-65">
                <a:solidFill>
                  <a:srgbClr val="77787B"/>
                </a:solidFill>
                <a:latin typeface="Trebuchet MS"/>
                <a:cs typeface="Trebuchet MS"/>
              </a:rPr>
              <a:t> </a:t>
            </a:r>
            <a:r>
              <a:rPr dirty="0" sz="750" spc="-30">
                <a:solidFill>
                  <a:srgbClr val="77787B"/>
                </a:solidFill>
                <a:latin typeface="Trebuchet MS"/>
                <a:cs typeface="Trebuchet MS"/>
              </a:rPr>
              <a:t>71</a:t>
            </a:r>
            <a:endParaRPr sz="7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750" spc="-50">
                <a:solidFill>
                  <a:srgbClr val="77787B"/>
                </a:solidFill>
                <a:latin typeface="Trebuchet MS"/>
                <a:cs typeface="Trebuchet MS"/>
              </a:rPr>
              <a:t>Lochem, </a:t>
            </a:r>
            <a:r>
              <a:rPr dirty="0" sz="750" spc="-55">
                <a:solidFill>
                  <a:srgbClr val="77787B"/>
                </a:solidFill>
                <a:latin typeface="Trebuchet MS"/>
                <a:cs typeface="Trebuchet MS"/>
              </a:rPr>
              <a:t>The </a:t>
            </a:r>
            <a:r>
              <a:rPr dirty="0" sz="750" spc="-40">
                <a:solidFill>
                  <a:srgbClr val="77787B"/>
                </a:solidFill>
                <a:latin typeface="Trebuchet MS"/>
                <a:cs typeface="Trebuchet MS"/>
              </a:rPr>
              <a:t>Netherlands NL-7240</a:t>
            </a:r>
            <a:r>
              <a:rPr dirty="0" sz="750" spc="-135">
                <a:solidFill>
                  <a:srgbClr val="77787B"/>
                </a:solidFill>
                <a:latin typeface="Trebuchet MS"/>
                <a:cs typeface="Trebuchet MS"/>
              </a:rPr>
              <a:t> </a:t>
            </a:r>
            <a:r>
              <a:rPr dirty="0" sz="750" spc="-25">
                <a:solidFill>
                  <a:srgbClr val="77787B"/>
                </a:solidFill>
                <a:latin typeface="Trebuchet MS"/>
                <a:cs typeface="Trebuchet MS"/>
              </a:rPr>
              <a:t>AB</a:t>
            </a:r>
            <a:endParaRPr sz="7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dirty="0" sz="750" spc="-95">
                <a:solidFill>
                  <a:srgbClr val="77787B"/>
                </a:solidFill>
                <a:latin typeface="Trebuchet MS"/>
                <a:cs typeface="Trebuchet MS"/>
              </a:rPr>
              <a:t>Tel: </a:t>
            </a:r>
            <a:r>
              <a:rPr dirty="0" sz="750" spc="-10">
                <a:solidFill>
                  <a:srgbClr val="77787B"/>
                </a:solidFill>
                <a:latin typeface="Trebuchet MS"/>
                <a:cs typeface="Trebuchet MS"/>
              </a:rPr>
              <a:t>+31 </a:t>
            </a:r>
            <a:r>
              <a:rPr dirty="0" sz="750" spc="-45">
                <a:solidFill>
                  <a:srgbClr val="77787B"/>
                </a:solidFill>
                <a:latin typeface="Trebuchet MS"/>
                <a:cs typeface="Trebuchet MS"/>
              </a:rPr>
              <a:t>(0)573</a:t>
            </a:r>
            <a:r>
              <a:rPr dirty="0" sz="750" spc="-135">
                <a:solidFill>
                  <a:srgbClr val="77787B"/>
                </a:solidFill>
                <a:latin typeface="Trebuchet MS"/>
                <a:cs typeface="Trebuchet MS"/>
              </a:rPr>
              <a:t> </a:t>
            </a:r>
            <a:r>
              <a:rPr dirty="0" sz="750" spc="-30">
                <a:solidFill>
                  <a:srgbClr val="77787B"/>
                </a:solidFill>
                <a:latin typeface="Trebuchet MS"/>
                <a:cs typeface="Trebuchet MS"/>
              </a:rPr>
              <a:t>288333</a:t>
            </a:r>
            <a:endParaRPr sz="7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750" spc="-80">
                <a:solidFill>
                  <a:srgbClr val="77787B"/>
                </a:solidFill>
                <a:latin typeface="Trebuchet MS"/>
                <a:cs typeface="Trebuchet MS"/>
              </a:rPr>
              <a:t>Fax: </a:t>
            </a:r>
            <a:r>
              <a:rPr dirty="0" sz="750" spc="-10">
                <a:solidFill>
                  <a:srgbClr val="77787B"/>
                </a:solidFill>
                <a:latin typeface="Trebuchet MS"/>
                <a:cs typeface="Trebuchet MS"/>
              </a:rPr>
              <a:t>+31 </a:t>
            </a:r>
            <a:r>
              <a:rPr dirty="0" sz="750" spc="-45">
                <a:solidFill>
                  <a:srgbClr val="77787B"/>
                </a:solidFill>
                <a:latin typeface="Trebuchet MS"/>
                <a:cs typeface="Trebuchet MS"/>
              </a:rPr>
              <a:t>(0)573</a:t>
            </a:r>
            <a:r>
              <a:rPr dirty="0" sz="750" spc="-145">
                <a:solidFill>
                  <a:srgbClr val="77787B"/>
                </a:solidFill>
                <a:latin typeface="Trebuchet MS"/>
                <a:cs typeface="Trebuchet MS"/>
              </a:rPr>
              <a:t> </a:t>
            </a:r>
            <a:r>
              <a:rPr dirty="0" sz="750" spc="-30">
                <a:solidFill>
                  <a:srgbClr val="77787B"/>
                </a:solidFill>
                <a:latin typeface="Trebuchet MS"/>
                <a:cs typeface="Trebuchet MS"/>
              </a:rPr>
              <a:t>288380</a:t>
            </a:r>
            <a:endParaRPr sz="750">
              <a:latin typeface="Trebuchet MS"/>
              <a:cs typeface="Trebuchet MS"/>
            </a:endParaRPr>
          </a:p>
          <a:p>
            <a:pPr marL="12700" marR="610235">
              <a:lnSpc>
                <a:spcPct val="100000"/>
              </a:lnSpc>
              <a:spcBef>
                <a:spcPts val="309"/>
              </a:spcBef>
            </a:pPr>
            <a:r>
              <a:rPr dirty="0" sz="750" spc="-35">
                <a:solidFill>
                  <a:srgbClr val="77787B"/>
                </a:solidFill>
                <a:latin typeface="Trebuchet MS"/>
                <a:cs typeface="Trebuchet MS"/>
                <a:hlinkClick r:id="rId3"/>
              </a:rPr>
              <a:t>gene</a:t>
            </a:r>
            <a:r>
              <a:rPr dirty="0" sz="750" spc="-30">
                <a:solidFill>
                  <a:srgbClr val="77787B"/>
                </a:solidFill>
                <a:latin typeface="Trebuchet MS"/>
                <a:cs typeface="Trebuchet MS"/>
                <a:hlinkClick r:id="rId3"/>
              </a:rPr>
              <a:t>r</a:t>
            </a:r>
            <a:r>
              <a:rPr dirty="0" sz="750" spc="-45">
                <a:solidFill>
                  <a:srgbClr val="77787B"/>
                </a:solidFill>
                <a:latin typeface="Trebuchet MS"/>
                <a:cs typeface="Trebuchet MS"/>
                <a:hlinkClick r:id="rId3"/>
              </a:rPr>
              <a:t>al@sim</a:t>
            </a:r>
            <a:r>
              <a:rPr dirty="0" sz="750" spc="-50">
                <a:solidFill>
                  <a:srgbClr val="77787B"/>
                </a:solidFill>
                <a:latin typeface="Trebuchet MS"/>
                <a:cs typeface="Trebuchet MS"/>
                <a:hlinkClick r:id="rId3"/>
              </a:rPr>
              <a:t>c</a:t>
            </a:r>
            <a:r>
              <a:rPr dirty="0" sz="750" spc="-5">
                <a:solidFill>
                  <a:srgbClr val="77787B"/>
                </a:solidFill>
                <a:latin typeface="Trebuchet MS"/>
                <a:cs typeface="Trebuchet MS"/>
                <a:hlinkClick r:id="rId3"/>
              </a:rPr>
              <a:t>o</a:t>
            </a:r>
            <a:r>
              <a:rPr dirty="0" sz="750" spc="-45">
                <a:solidFill>
                  <a:srgbClr val="77787B"/>
                </a:solidFill>
                <a:latin typeface="Trebuchet MS"/>
                <a:cs typeface="Trebuchet MS"/>
                <a:hlinkClick r:id="rId3"/>
              </a:rPr>
              <a:t>-ion.nl </a:t>
            </a:r>
            <a:r>
              <a:rPr dirty="0" sz="750" spc="-35">
                <a:solidFill>
                  <a:srgbClr val="77787B"/>
                </a:solidFill>
                <a:latin typeface="Trebuchet MS"/>
                <a:cs typeface="Trebuchet MS"/>
              </a:rPr>
              <a:t> </a:t>
            </a:r>
            <a:r>
              <a:rPr dirty="0" sz="750" spc="-50">
                <a:solidFill>
                  <a:srgbClr val="77787B"/>
                </a:solidFill>
                <a:latin typeface="Trebuchet MS"/>
                <a:cs typeface="Trebuchet MS"/>
                <a:hlinkClick r:id="rId4"/>
              </a:rPr>
              <a:t>www.simco-ion.nl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807" name="object 1807"/>
          <p:cNvSpPr txBox="1"/>
          <p:nvPr/>
        </p:nvSpPr>
        <p:spPr>
          <a:xfrm>
            <a:off x="6457060" y="54026"/>
            <a:ext cx="375920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-155" b="1">
                <a:solidFill>
                  <a:srgbClr val="FFFFFF"/>
                </a:solidFill>
                <a:latin typeface="Verdana"/>
                <a:cs typeface="Verdana"/>
              </a:rPr>
              <a:t>Static </a:t>
            </a:r>
            <a:r>
              <a:rPr dirty="0" sz="1300" spc="-145" b="1">
                <a:solidFill>
                  <a:srgbClr val="FFFFFF"/>
                </a:solidFill>
                <a:latin typeface="Verdana"/>
                <a:cs typeface="Verdana"/>
              </a:rPr>
              <a:t>elimination </a:t>
            </a:r>
            <a:r>
              <a:rPr dirty="0" sz="1300" spc="-340" b="1">
                <a:solidFill>
                  <a:srgbClr val="FFFFFF"/>
                </a:solidFill>
                <a:latin typeface="Verdana"/>
                <a:cs typeface="Verdana"/>
              </a:rPr>
              <a:t>| </a:t>
            </a:r>
            <a:r>
              <a:rPr dirty="0" sz="1300" spc="-195" b="1">
                <a:solidFill>
                  <a:srgbClr val="FFFFFF"/>
                </a:solidFill>
                <a:latin typeface="Verdana"/>
                <a:cs typeface="Verdana"/>
              </a:rPr>
              <a:t>Power </a:t>
            </a:r>
            <a:r>
              <a:rPr dirty="0" sz="1300" spc="-150" b="1">
                <a:solidFill>
                  <a:srgbClr val="FFFFFF"/>
                </a:solidFill>
                <a:latin typeface="Verdana"/>
                <a:cs typeface="Verdana"/>
              </a:rPr>
              <a:t>Units </a:t>
            </a:r>
            <a:r>
              <a:rPr dirty="0" sz="1300" spc="-340" b="1">
                <a:solidFill>
                  <a:srgbClr val="FFFFFF"/>
                </a:solidFill>
                <a:latin typeface="Verdana"/>
                <a:cs typeface="Verdana"/>
              </a:rPr>
              <a:t>| </a:t>
            </a:r>
            <a:r>
              <a:rPr dirty="0" sz="1300" spc="-165" b="1">
                <a:solidFill>
                  <a:srgbClr val="FFFFFF"/>
                </a:solidFill>
                <a:latin typeface="Verdana"/>
                <a:cs typeface="Verdana"/>
              </a:rPr>
              <a:t>Manager </a:t>
            </a:r>
            <a:r>
              <a:rPr dirty="0" sz="1300" spc="-260" b="1">
                <a:solidFill>
                  <a:srgbClr val="FFFFFF"/>
                </a:solidFill>
                <a:latin typeface="Verdana"/>
                <a:cs typeface="Verdana"/>
              </a:rPr>
              <a:t>IQ</a:t>
            </a:r>
            <a:r>
              <a:rPr dirty="0" sz="1300" spc="-295" b="1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dirty="0" sz="1300" spc="-190" b="1">
                <a:solidFill>
                  <a:srgbClr val="FFFFFF"/>
                </a:solidFill>
                <a:latin typeface="Verdana"/>
                <a:cs typeface="Verdana"/>
              </a:rPr>
              <a:t>Easy</a:t>
            </a:r>
            <a:endParaRPr sz="1300">
              <a:latin typeface="Verdana"/>
              <a:cs typeface="Verdana"/>
            </a:endParaRPr>
          </a:p>
        </p:txBody>
      </p:sp>
      <p:sp>
        <p:nvSpPr>
          <p:cNvPr id="1808" name="object 1808"/>
          <p:cNvSpPr/>
          <p:nvPr/>
        </p:nvSpPr>
        <p:spPr>
          <a:xfrm>
            <a:off x="880630" y="7227620"/>
            <a:ext cx="5005705" cy="116839"/>
          </a:xfrm>
          <a:custGeom>
            <a:avLst/>
            <a:gdLst/>
            <a:ahLst/>
            <a:cxnLst/>
            <a:rect l="l" t="t" r="r" b="b"/>
            <a:pathLst>
              <a:path w="5005705" h="116840">
                <a:moveTo>
                  <a:pt x="0" y="116382"/>
                </a:moveTo>
                <a:lnTo>
                  <a:pt x="5005362" y="116382"/>
                </a:lnTo>
                <a:lnTo>
                  <a:pt x="5005362" y="0"/>
                </a:lnTo>
                <a:lnTo>
                  <a:pt x="0" y="0"/>
                </a:lnTo>
                <a:lnTo>
                  <a:pt x="0" y="11638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 txBox="1"/>
          <p:nvPr/>
        </p:nvSpPr>
        <p:spPr>
          <a:xfrm>
            <a:off x="675653" y="7103802"/>
            <a:ext cx="518922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baseline="11904" sz="2100" spc="-315">
                <a:solidFill>
                  <a:srgbClr val="231F20"/>
                </a:solidFill>
                <a:latin typeface="DejaVu Sans"/>
                <a:cs typeface="DejaVu Sans"/>
              </a:rPr>
              <a:t>4 </a:t>
            </a:r>
            <a:r>
              <a:rPr dirty="0" baseline="11904" sz="2100" spc="-262">
                <a:solidFill>
                  <a:srgbClr val="5B6D70"/>
                </a:solidFill>
                <a:latin typeface="DejaVu Sans"/>
                <a:cs typeface="DejaVu Sans"/>
              </a:rPr>
              <a:t>| </a:t>
            </a:r>
            <a:r>
              <a:rPr dirty="0" sz="700" spc="-65">
                <a:solidFill>
                  <a:srgbClr val="231F20"/>
                </a:solidFill>
                <a:latin typeface="DejaVu Sans"/>
                <a:cs typeface="DejaVu Sans"/>
                <a:hlinkClick r:id="rId5"/>
              </a:rPr>
              <a:t>www.simco-ion.co.uk/our-products/static-elimination/power-units/manager-iq-easy </a:t>
            </a:r>
            <a:r>
              <a:rPr dirty="0" sz="700" spc="-90">
                <a:solidFill>
                  <a:srgbClr val="231F20"/>
                </a:solidFill>
                <a:latin typeface="DejaVu Sans"/>
                <a:cs typeface="DejaVu Sans"/>
              </a:rPr>
              <a:t>| </a:t>
            </a:r>
            <a:r>
              <a:rPr dirty="0" sz="700" spc="-75">
                <a:solidFill>
                  <a:srgbClr val="231F20"/>
                </a:solidFill>
                <a:latin typeface="DejaVu Sans"/>
                <a:cs typeface="DejaVu Sans"/>
              </a:rPr>
              <a:t>Static </a:t>
            </a:r>
            <a:r>
              <a:rPr dirty="0" sz="700" spc="-65">
                <a:solidFill>
                  <a:srgbClr val="231F20"/>
                </a:solidFill>
                <a:latin typeface="DejaVu Sans"/>
                <a:cs typeface="DejaVu Sans"/>
              </a:rPr>
              <a:t>elimination </a:t>
            </a:r>
            <a:r>
              <a:rPr dirty="0" sz="700" spc="-90">
                <a:solidFill>
                  <a:srgbClr val="231F20"/>
                </a:solidFill>
                <a:latin typeface="DejaVu Sans"/>
                <a:cs typeface="DejaVu Sans"/>
              </a:rPr>
              <a:t>| </a:t>
            </a:r>
            <a:r>
              <a:rPr dirty="0" sz="700" spc="-70">
                <a:solidFill>
                  <a:srgbClr val="231F20"/>
                </a:solidFill>
                <a:latin typeface="DejaVu Sans"/>
                <a:cs typeface="DejaVu Sans"/>
              </a:rPr>
              <a:t>Power Units </a:t>
            </a:r>
            <a:r>
              <a:rPr dirty="0" sz="700" spc="-90">
                <a:solidFill>
                  <a:srgbClr val="231F20"/>
                </a:solidFill>
                <a:latin typeface="DejaVu Sans"/>
                <a:cs typeface="DejaVu Sans"/>
              </a:rPr>
              <a:t>| </a:t>
            </a:r>
            <a:r>
              <a:rPr dirty="0" sz="700" spc="-80">
                <a:solidFill>
                  <a:srgbClr val="231F20"/>
                </a:solidFill>
                <a:latin typeface="DejaVu Sans"/>
                <a:cs typeface="DejaVu Sans"/>
              </a:rPr>
              <a:t>Manager </a:t>
            </a:r>
            <a:r>
              <a:rPr dirty="0" sz="700" spc="-70">
                <a:solidFill>
                  <a:srgbClr val="231F20"/>
                </a:solidFill>
                <a:latin typeface="DejaVu Sans"/>
                <a:cs typeface="DejaVu Sans"/>
              </a:rPr>
              <a:t>IQ</a:t>
            </a:r>
            <a:r>
              <a:rPr dirty="0" sz="700" spc="55">
                <a:solidFill>
                  <a:srgbClr val="231F20"/>
                </a:solidFill>
                <a:latin typeface="DejaVu Sans"/>
                <a:cs typeface="DejaVu Sans"/>
              </a:rPr>
              <a:t> </a:t>
            </a:r>
            <a:r>
              <a:rPr dirty="0" sz="700" spc="-105">
                <a:solidFill>
                  <a:srgbClr val="231F20"/>
                </a:solidFill>
                <a:latin typeface="DejaVu Sans"/>
                <a:cs typeface="DejaVu Sans"/>
              </a:rPr>
              <a:t>Easy</a:t>
            </a:r>
            <a:endParaRPr sz="700">
              <a:latin typeface="DejaVu Sans"/>
              <a:cs typeface="DejaVu Sans"/>
            </a:endParaRPr>
          </a:p>
        </p:txBody>
      </p:sp>
      <p:sp>
        <p:nvSpPr>
          <p:cNvPr id="1810" name="object 1810"/>
          <p:cNvSpPr/>
          <p:nvPr/>
        </p:nvSpPr>
        <p:spPr>
          <a:xfrm>
            <a:off x="1078990" y="497471"/>
            <a:ext cx="8786012" cy="556427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2019-01-30T03:24:47Z</dcterms:created>
  <dcterms:modified xsi:type="dcterms:W3CDTF">2019-01-30T03:24:47Z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2016-12-16T00:00:00Z</vt:filetime>
  </property>
  <property fmtid="{D5CDD505-2E9C-101B-9397-08002B2CF9AE}" pid="3" name="Creator">
    <vt:lpwstr>Adobe InDesign CC 2015 (Windows)</vt:lpwstr>
  </property>
  <property fmtid="{D5CDD505-2E9C-101B-9397-08002B2CF9AE}" pid="4" name="LastSaved">
    <vt:filetime>2019-01-30T00:00:00Z</vt:filetime>
  </property>
</Properties>
</file>